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96" r:id="rId1"/>
  </p:sldMasterIdLst>
  <p:notesMasterIdLst>
    <p:notesMasterId r:id="rId36"/>
  </p:notesMasterIdLst>
  <p:sldIdLst>
    <p:sldId id="269" r:id="rId2"/>
    <p:sldId id="270" r:id="rId3"/>
    <p:sldId id="271" r:id="rId4"/>
    <p:sldId id="272" r:id="rId5"/>
    <p:sldId id="273" r:id="rId6"/>
    <p:sldId id="298" r:id="rId7"/>
    <p:sldId id="275" r:id="rId8"/>
    <p:sldId id="276" r:id="rId9"/>
    <p:sldId id="277" r:id="rId10"/>
    <p:sldId id="286" r:id="rId11"/>
    <p:sldId id="301" r:id="rId12"/>
    <p:sldId id="299" r:id="rId13"/>
    <p:sldId id="304" r:id="rId14"/>
    <p:sldId id="294" r:id="rId15"/>
    <p:sldId id="279" r:id="rId16"/>
    <p:sldId id="281" r:id="rId17"/>
    <p:sldId id="295" r:id="rId18"/>
    <p:sldId id="280" r:id="rId19"/>
    <p:sldId id="285" r:id="rId20"/>
    <p:sldId id="282" r:id="rId21"/>
    <p:sldId id="283" r:id="rId22"/>
    <p:sldId id="284" r:id="rId23"/>
    <p:sldId id="300" r:id="rId24"/>
    <p:sldId id="303" r:id="rId25"/>
    <p:sldId id="291" r:id="rId26"/>
    <p:sldId id="287" r:id="rId27"/>
    <p:sldId id="289" r:id="rId28"/>
    <p:sldId id="288" r:id="rId29"/>
    <p:sldId id="290" r:id="rId30"/>
    <p:sldId id="292" r:id="rId31"/>
    <p:sldId id="293" r:id="rId32"/>
    <p:sldId id="297" r:id="rId33"/>
    <p:sldId id="296" r:id="rId34"/>
    <p:sldId id="302" r:id="rId35"/>
  </p:sldIdLst>
  <p:sldSz cx="12192000" cy="6858000"/>
  <p:notesSz cx="6858000" cy="9144000"/>
  <p:embeddedFontLst>
    <p:embeddedFont>
      <p:font typeface="Calibri" panose="020F0502020204030204" pitchFamily="34" charset="0"/>
      <p:regular r:id="rId37"/>
      <p:bold r:id="rId38"/>
      <p:italic r:id="rId39"/>
      <p:boldItalic r:id="rId40"/>
    </p:embeddedFont>
    <p:embeddedFont>
      <p:font typeface="Comic Sans MS" panose="030F0702030302020204" pitchFamily="66" charset="0"/>
      <p:regular r:id="rId41"/>
      <p:bold r:id="rId42"/>
      <p:italic r:id="rId43"/>
      <p:boldItalic r:id="rId44"/>
    </p:embeddedFont>
    <p:embeddedFont>
      <p:font typeface="Sitka Heading" pitchFamily="2" charset="0"/>
      <p:regular r:id="rId45"/>
      <p:bold r:id="rId46"/>
      <p:italic r:id="rId47"/>
      <p:boldItalic r:id="rId48"/>
    </p:embeddedFont>
    <p:embeddedFont>
      <p:font typeface="Source Sans Pro" panose="020B0503030403020204" pitchFamily="34" charset="0"/>
      <p:regular r:id="rId49"/>
      <p:italic r:id="rId50"/>
      <p:boldItalic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68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Stile chiaro 2 - Colore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Stile medio 1 - Color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84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TONIO SOLIDA" userId="2a13595d-a0e9-4909-ba2a-8353b17e1e45" providerId="ADAL" clId="{BA486F9B-7AB9-47F0-B4C0-CAA266E8DD7B}"/>
    <pc:docChg chg="undo redo custSel addSld delSld modSld sldOrd">
      <pc:chgData name="ANTONIO SOLIDA" userId="2a13595d-a0e9-4909-ba2a-8353b17e1e45" providerId="ADAL" clId="{BA486F9B-7AB9-47F0-B4C0-CAA266E8DD7B}" dt="2023-01-25T10:09:52.857" v="7001"/>
      <pc:docMkLst>
        <pc:docMk/>
      </pc:docMkLst>
      <pc:sldChg chg="addSp delSp modSp mod modTransition">
        <pc:chgData name="ANTONIO SOLIDA" userId="2a13595d-a0e9-4909-ba2a-8353b17e1e45" providerId="ADAL" clId="{BA486F9B-7AB9-47F0-B4C0-CAA266E8DD7B}" dt="2023-01-24T00:35:06.525" v="6946" actId="20577"/>
        <pc:sldMkLst>
          <pc:docMk/>
          <pc:sldMk cId="380809224" sldId="269"/>
        </pc:sldMkLst>
        <pc:spChg chg="add del">
          <ac:chgData name="ANTONIO SOLIDA" userId="2a13595d-a0e9-4909-ba2a-8353b17e1e45" providerId="ADAL" clId="{BA486F9B-7AB9-47F0-B4C0-CAA266E8DD7B}" dt="2023-01-16T17:54:59.285" v="3379" actId="478"/>
          <ac:spMkLst>
            <pc:docMk/>
            <pc:sldMk cId="380809224" sldId="269"/>
            <ac:spMk id="14" creationId="{03B33792-6649-4619-B969-2013B73B08D6}"/>
          </ac:spMkLst>
        </pc:spChg>
        <pc:spChg chg="mod">
          <ac:chgData name="ANTONIO SOLIDA" userId="2a13595d-a0e9-4909-ba2a-8353b17e1e45" providerId="ADAL" clId="{BA486F9B-7AB9-47F0-B4C0-CAA266E8DD7B}" dt="2023-01-24T00:35:06.525" v="6946" actId="20577"/>
          <ac:spMkLst>
            <pc:docMk/>
            <pc:sldMk cId="380809224" sldId="269"/>
            <ac:spMk id="16" creationId="{305EC81C-293E-4028-88FE-4F74F6C9BA26}"/>
          </ac:spMkLst>
        </pc:spChg>
        <pc:spChg chg="add del mod">
          <ac:chgData name="ANTONIO SOLIDA" userId="2a13595d-a0e9-4909-ba2a-8353b17e1e45" providerId="ADAL" clId="{BA486F9B-7AB9-47F0-B4C0-CAA266E8DD7B}" dt="2023-01-16T15:28:26.842" v="3189" actId="478"/>
          <ac:spMkLst>
            <pc:docMk/>
            <pc:sldMk cId="380809224" sldId="269"/>
            <ac:spMk id="18" creationId="{AF0CC1AA-FB20-406D-A663-D1DB0A2AA083}"/>
          </ac:spMkLst>
        </pc:spChg>
        <pc:picChg chg="add mod">
          <ac:chgData name="ANTONIO SOLIDA" userId="2a13595d-a0e9-4909-ba2a-8353b17e1e45" providerId="ADAL" clId="{BA486F9B-7AB9-47F0-B4C0-CAA266E8DD7B}" dt="2023-01-17T16:12:14.460" v="3568"/>
          <ac:picMkLst>
            <pc:docMk/>
            <pc:sldMk cId="380809224" sldId="269"/>
            <ac:picMk id="18" creationId="{993110BE-5F38-4423-BA2F-64D044E1E88C}"/>
          </ac:picMkLst>
        </pc:picChg>
      </pc:sldChg>
      <pc:sldChg chg="addSp delSp modSp mod modTransition delAnim modAnim modNotesTx">
        <pc:chgData name="ANTONIO SOLIDA" userId="2a13595d-a0e9-4909-ba2a-8353b17e1e45" providerId="ADAL" clId="{BA486F9B-7AB9-47F0-B4C0-CAA266E8DD7B}" dt="2023-01-24T00:42:56.100" v="6996" actId="1038"/>
        <pc:sldMkLst>
          <pc:docMk/>
          <pc:sldMk cId="3689420160" sldId="270"/>
        </pc:sldMkLst>
        <pc:spChg chg="add del mod">
          <ac:chgData name="ANTONIO SOLIDA" userId="2a13595d-a0e9-4909-ba2a-8353b17e1e45" providerId="ADAL" clId="{BA486F9B-7AB9-47F0-B4C0-CAA266E8DD7B}" dt="2023-01-16T14:38:01.376" v="2518" actId="478"/>
          <ac:spMkLst>
            <pc:docMk/>
            <pc:sldMk cId="3689420160" sldId="270"/>
            <ac:spMk id="3" creationId="{C93C4E44-0419-4E31-8324-43FBB1C56571}"/>
          </ac:spMkLst>
        </pc:spChg>
        <pc:spChg chg="add del mod">
          <ac:chgData name="ANTONIO SOLIDA" userId="2a13595d-a0e9-4909-ba2a-8353b17e1e45" providerId="ADAL" clId="{BA486F9B-7AB9-47F0-B4C0-CAA266E8DD7B}" dt="2023-01-23T23:40:16.651" v="6119" actId="478"/>
          <ac:spMkLst>
            <pc:docMk/>
            <pc:sldMk cId="3689420160" sldId="270"/>
            <ac:spMk id="6" creationId="{FE544B2C-B837-4BFC-9132-99AA9257DBF1}"/>
          </ac:spMkLst>
        </pc:spChg>
        <pc:spChg chg="add mod">
          <ac:chgData name="ANTONIO SOLIDA" userId="2a13595d-a0e9-4909-ba2a-8353b17e1e45" providerId="ADAL" clId="{BA486F9B-7AB9-47F0-B4C0-CAA266E8DD7B}" dt="2023-01-23T23:39:53.786" v="6113"/>
          <ac:spMkLst>
            <pc:docMk/>
            <pc:sldMk cId="3689420160" sldId="270"/>
            <ac:spMk id="7" creationId="{8838E38C-A39B-4B99-9973-220E0223F9AD}"/>
          </ac:spMkLst>
        </pc:spChg>
        <pc:spChg chg="add mod">
          <ac:chgData name="ANTONIO SOLIDA" userId="2a13595d-a0e9-4909-ba2a-8353b17e1e45" providerId="ADAL" clId="{BA486F9B-7AB9-47F0-B4C0-CAA266E8DD7B}" dt="2023-01-23T23:42:03.294" v="6126" actId="114"/>
          <ac:spMkLst>
            <pc:docMk/>
            <pc:sldMk cId="3689420160" sldId="270"/>
            <ac:spMk id="8" creationId="{7DD18D04-58F0-4058-9FF6-C03A3BAD39EE}"/>
          </ac:spMkLst>
        </pc:spChg>
        <pc:spChg chg="del mod">
          <ac:chgData name="ANTONIO SOLIDA" userId="2a13595d-a0e9-4909-ba2a-8353b17e1e45" providerId="ADAL" clId="{BA486F9B-7AB9-47F0-B4C0-CAA266E8DD7B}" dt="2023-01-16T14:37:56.764" v="2517" actId="478"/>
          <ac:spMkLst>
            <pc:docMk/>
            <pc:sldMk cId="3689420160" sldId="270"/>
            <ac:spMk id="10" creationId="{CE8A0146-DA8C-4C20-8B8E-CC01C4005F66}"/>
          </ac:spMkLst>
        </pc:spChg>
        <pc:spChg chg="del mod">
          <ac:chgData name="ANTONIO SOLIDA" userId="2a13595d-a0e9-4909-ba2a-8353b17e1e45" providerId="ADAL" clId="{BA486F9B-7AB9-47F0-B4C0-CAA266E8DD7B}" dt="2023-01-16T14:38:05.627" v="2520" actId="478"/>
          <ac:spMkLst>
            <pc:docMk/>
            <pc:sldMk cId="3689420160" sldId="270"/>
            <ac:spMk id="11" creationId="{11AA2E5F-3342-43D3-8DF1-A4F023E8EF9B}"/>
          </ac:spMkLst>
        </pc:spChg>
        <pc:spChg chg="del mod">
          <ac:chgData name="ANTONIO SOLIDA" userId="2a13595d-a0e9-4909-ba2a-8353b17e1e45" providerId="ADAL" clId="{BA486F9B-7AB9-47F0-B4C0-CAA266E8DD7B}" dt="2023-01-16T14:38:03.901" v="2519" actId="478"/>
          <ac:spMkLst>
            <pc:docMk/>
            <pc:sldMk cId="3689420160" sldId="270"/>
            <ac:spMk id="12" creationId="{89F15B37-3272-433C-A6B5-79297D29ED2A}"/>
          </ac:spMkLst>
        </pc:spChg>
        <pc:picChg chg="mod">
          <ac:chgData name="ANTONIO SOLIDA" userId="2a13595d-a0e9-4909-ba2a-8353b17e1e45" providerId="ADAL" clId="{BA486F9B-7AB9-47F0-B4C0-CAA266E8DD7B}" dt="2023-01-24T00:42:56.100" v="6996" actId="1038"/>
          <ac:picMkLst>
            <pc:docMk/>
            <pc:sldMk cId="3689420160" sldId="270"/>
            <ac:picMk id="13" creationId="{61D91D8B-4564-4D70-BC01-A6DAB2650780}"/>
          </ac:picMkLst>
        </pc:picChg>
        <pc:picChg chg="mod">
          <ac:chgData name="ANTONIO SOLIDA" userId="2a13595d-a0e9-4909-ba2a-8353b17e1e45" providerId="ADAL" clId="{BA486F9B-7AB9-47F0-B4C0-CAA266E8DD7B}" dt="2023-01-23T23:40:24.214" v="6121" actId="1076"/>
          <ac:picMkLst>
            <pc:docMk/>
            <pc:sldMk cId="3689420160" sldId="270"/>
            <ac:picMk id="14" creationId="{A93C47E9-8759-49E2-9693-323D2CB7009E}"/>
          </ac:picMkLst>
        </pc:picChg>
        <pc:picChg chg="mod">
          <ac:chgData name="ANTONIO SOLIDA" userId="2a13595d-a0e9-4909-ba2a-8353b17e1e45" providerId="ADAL" clId="{BA486F9B-7AB9-47F0-B4C0-CAA266E8DD7B}" dt="2023-01-24T00:42:51.637" v="6980" actId="1076"/>
          <ac:picMkLst>
            <pc:docMk/>
            <pc:sldMk cId="3689420160" sldId="270"/>
            <ac:picMk id="15" creationId="{BAAC45FE-351D-4C8B-8195-9C16954468F7}"/>
          </ac:picMkLst>
        </pc:picChg>
      </pc:sldChg>
      <pc:sldChg chg="addSp delSp modSp mod modAnim modNotesTx">
        <pc:chgData name="ANTONIO SOLIDA" userId="2a13595d-a0e9-4909-ba2a-8353b17e1e45" providerId="ADAL" clId="{BA486F9B-7AB9-47F0-B4C0-CAA266E8DD7B}" dt="2023-01-23T23:39:46.605" v="6112" actId="1076"/>
        <pc:sldMkLst>
          <pc:docMk/>
          <pc:sldMk cId="3829979381" sldId="271"/>
        </pc:sldMkLst>
        <pc:spChg chg="mod">
          <ac:chgData name="ANTONIO SOLIDA" userId="2a13595d-a0e9-4909-ba2a-8353b17e1e45" providerId="ADAL" clId="{BA486F9B-7AB9-47F0-B4C0-CAA266E8DD7B}" dt="2023-01-18T11:30:49.405" v="3776" actId="207"/>
          <ac:spMkLst>
            <pc:docMk/>
            <pc:sldMk cId="3829979381" sldId="271"/>
            <ac:spMk id="4" creationId="{F7B28486-1EC7-47ED-8429-1C1AD42D1EC9}"/>
          </ac:spMkLst>
        </pc:spChg>
        <pc:spChg chg="mod">
          <ac:chgData name="ANTONIO SOLIDA" userId="2a13595d-a0e9-4909-ba2a-8353b17e1e45" providerId="ADAL" clId="{BA486F9B-7AB9-47F0-B4C0-CAA266E8DD7B}" dt="2023-01-16T14:38:57.922" v="2536" actId="21"/>
          <ac:spMkLst>
            <pc:docMk/>
            <pc:sldMk cId="3829979381" sldId="271"/>
            <ac:spMk id="5" creationId="{BEB5B4B7-4D6A-48C1-BFA9-5CF37CED4D3B}"/>
          </ac:spMkLst>
        </pc:spChg>
        <pc:spChg chg="mod">
          <ac:chgData name="ANTONIO SOLIDA" userId="2a13595d-a0e9-4909-ba2a-8353b17e1e45" providerId="ADAL" clId="{BA486F9B-7AB9-47F0-B4C0-CAA266E8DD7B}" dt="2023-01-18T11:44:09.522" v="4038" actId="1076"/>
          <ac:spMkLst>
            <pc:docMk/>
            <pc:sldMk cId="3829979381" sldId="271"/>
            <ac:spMk id="6" creationId="{12E24DC2-A7E1-4B79-98DE-7A9C55E63A2A}"/>
          </ac:spMkLst>
        </pc:spChg>
        <pc:spChg chg="mod ord">
          <ac:chgData name="ANTONIO SOLIDA" userId="2a13595d-a0e9-4909-ba2a-8353b17e1e45" providerId="ADAL" clId="{BA486F9B-7AB9-47F0-B4C0-CAA266E8DD7B}" dt="2023-01-18T11:45:44.779" v="4053" actId="207"/>
          <ac:spMkLst>
            <pc:docMk/>
            <pc:sldMk cId="3829979381" sldId="271"/>
            <ac:spMk id="8" creationId="{1BA1155E-F0DD-44DC-974C-02CF1905CB9B}"/>
          </ac:spMkLst>
        </pc:spChg>
        <pc:spChg chg="add mod ord">
          <ac:chgData name="ANTONIO SOLIDA" userId="2a13595d-a0e9-4909-ba2a-8353b17e1e45" providerId="ADAL" clId="{BA486F9B-7AB9-47F0-B4C0-CAA266E8DD7B}" dt="2023-01-23T23:39:46.605" v="6112" actId="1076"/>
          <ac:spMkLst>
            <pc:docMk/>
            <pc:sldMk cId="3829979381" sldId="271"/>
            <ac:spMk id="10" creationId="{9C6C1820-1EA3-406F-ABF4-977EAC5B341C}"/>
          </ac:spMkLst>
        </pc:spChg>
        <pc:spChg chg="add del mod">
          <ac:chgData name="ANTONIO SOLIDA" userId="2a13595d-a0e9-4909-ba2a-8353b17e1e45" providerId="ADAL" clId="{BA486F9B-7AB9-47F0-B4C0-CAA266E8DD7B}" dt="2023-01-18T11:44:43.521" v="4042"/>
          <ac:spMkLst>
            <pc:docMk/>
            <pc:sldMk cId="3829979381" sldId="271"/>
            <ac:spMk id="11" creationId="{7FADE832-C455-4868-9CB2-E6103E40C6AC}"/>
          </ac:spMkLst>
        </pc:spChg>
        <pc:spChg chg="add del mod">
          <ac:chgData name="ANTONIO SOLIDA" userId="2a13595d-a0e9-4909-ba2a-8353b17e1e45" providerId="ADAL" clId="{BA486F9B-7AB9-47F0-B4C0-CAA266E8DD7B}" dt="2023-01-18T11:44:45.086" v="4044"/>
          <ac:spMkLst>
            <pc:docMk/>
            <pc:sldMk cId="3829979381" sldId="271"/>
            <ac:spMk id="12" creationId="{BB1FA925-52C9-4BC2-8629-0378290740CF}"/>
          </ac:spMkLst>
        </pc:spChg>
        <pc:picChg chg="add mod">
          <ac:chgData name="ANTONIO SOLIDA" userId="2a13595d-a0e9-4909-ba2a-8353b17e1e45" providerId="ADAL" clId="{BA486F9B-7AB9-47F0-B4C0-CAA266E8DD7B}" dt="2023-01-18T11:44:16.324" v="4040" actId="14861"/>
          <ac:picMkLst>
            <pc:docMk/>
            <pc:sldMk cId="3829979381" sldId="271"/>
            <ac:picMk id="3" creationId="{3DBE219A-FB0F-491A-8DEA-3E37D0AF4992}"/>
          </ac:picMkLst>
        </pc:picChg>
        <pc:picChg chg="mod">
          <ac:chgData name="ANTONIO SOLIDA" userId="2a13595d-a0e9-4909-ba2a-8353b17e1e45" providerId="ADAL" clId="{BA486F9B-7AB9-47F0-B4C0-CAA266E8DD7B}" dt="2023-01-18T11:44:09.522" v="4038" actId="1076"/>
          <ac:picMkLst>
            <pc:docMk/>
            <pc:sldMk cId="3829979381" sldId="271"/>
            <ac:picMk id="7" creationId="{4FED0A74-806F-41F2-B8B0-1F5EC7682608}"/>
          </ac:picMkLst>
        </pc:picChg>
        <pc:picChg chg="mod">
          <ac:chgData name="ANTONIO SOLIDA" userId="2a13595d-a0e9-4909-ba2a-8353b17e1e45" providerId="ADAL" clId="{BA486F9B-7AB9-47F0-B4C0-CAA266E8DD7B}" dt="2023-01-18T11:22:47.142" v="3728" actId="14100"/>
          <ac:picMkLst>
            <pc:docMk/>
            <pc:sldMk cId="3829979381" sldId="271"/>
            <ac:picMk id="9" creationId="{8DFDBBF5-3534-4BA8-A1BF-DD9E864EE94A}"/>
          </ac:picMkLst>
        </pc:picChg>
      </pc:sldChg>
      <pc:sldChg chg="addSp delSp modSp mod modAnim modNotesTx">
        <pc:chgData name="ANTONIO SOLIDA" userId="2a13595d-a0e9-4909-ba2a-8353b17e1e45" providerId="ADAL" clId="{BA486F9B-7AB9-47F0-B4C0-CAA266E8DD7B}" dt="2023-01-23T23:40:51.464" v="6125" actId="1076"/>
        <pc:sldMkLst>
          <pc:docMk/>
          <pc:sldMk cId="3628354279" sldId="272"/>
        </pc:sldMkLst>
        <pc:spChg chg="add del mod ord">
          <ac:chgData name="ANTONIO SOLIDA" userId="2a13595d-a0e9-4909-ba2a-8353b17e1e45" providerId="ADAL" clId="{BA486F9B-7AB9-47F0-B4C0-CAA266E8DD7B}" dt="2023-01-18T11:31:49.755" v="3787" actId="207"/>
          <ac:spMkLst>
            <pc:docMk/>
            <pc:sldMk cId="3628354279" sldId="272"/>
            <ac:spMk id="5" creationId="{12D81C84-72C3-4A7D-B6A9-4AE1B2F086B0}"/>
          </ac:spMkLst>
        </pc:spChg>
        <pc:spChg chg="add del mod">
          <ac:chgData name="ANTONIO SOLIDA" userId="2a13595d-a0e9-4909-ba2a-8353b17e1e45" providerId="ADAL" clId="{BA486F9B-7AB9-47F0-B4C0-CAA266E8DD7B}" dt="2023-01-15T20:39:51.145" v="2383"/>
          <ac:spMkLst>
            <pc:docMk/>
            <pc:sldMk cId="3628354279" sldId="272"/>
            <ac:spMk id="7" creationId="{40AEE614-EAA6-45C8-A621-87FF51BBD1D5}"/>
          </ac:spMkLst>
        </pc:spChg>
        <pc:spChg chg="add mod">
          <ac:chgData name="ANTONIO SOLIDA" userId="2a13595d-a0e9-4909-ba2a-8353b17e1e45" providerId="ADAL" clId="{BA486F9B-7AB9-47F0-B4C0-CAA266E8DD7B}" dt="2023-01-18T11:31:12.808" v="3778"/>
          <ac:spMkLst>
            <pc:docMk/>
            <pc:sldMk cId="3628354279" sldId="272"/>
            <ac:spMk id="9" creationId="{3AD98E73-A481-44E5-8EEF-5689916A3E56}"/>
          </ac:spMkLst>
        </pc:spChg>
        <pc:picChg chg="mod">
          <ac:chgData name="ANTONIO SOLIDA" userId="2a13595d-a0e9-4909-ba2a-8353b17e1e45" providerId="ADAL" clId="{BA486F9B-7AB9-47F0-B4C0-CAA266E8DD7B}" dt="2023-01-18T11:31:51.633" v="3788" actId="1076"/>
          <ac:picMkLst>
            <pc:docMk/>
            <pc:sldMk cId="3628354279" sldId="272"/>
            <ac:picMk id="4" creationId="{E2444251-7641-4B6B-91A3-86A66FBC77E5}"/>
          </ac:picMkLst>
        </pc:picChg>
        <pc:picChg chg="mod">
          <ac:chgData name="ANTONIO SOLIDA" userId="2a13595d-a0e9-4909-ba2a-8353b17e1e45" providerId="ADAL" clId="{BA486F9B-7AB9-47F0-B4C0-CAA266E8DD7B}" dt="2023-01-23T23:40:51.464" v="6125" actId="1076"/>
          <ac:picMkLst>
            <pc:docMk/>
            <pc:sldMk cId="3628354279" sldId="272"/>
            <ac:picMk id="6" creationId="{768BC982-95A3-4AD7-8E7E-F67521C71FFA}"/>
          </ac:picMkLst>
        </pc:picChg>
        <pc:picChg chg="add del mod">
          <ac:chgData name="ANTONIO SOLIDA" userId="2a13595d-a0e9-4909-ba2a-8353b17e1e45" providerId="ADAL" clId="{BA486F9B-7AB9-47F0-B4C0-CAA266E8DD7B}" dt="2023-01-18T11:22:43.647" v="3724"/>
          <ac:picMkLst>
            <pc:docMk/>
            <pc:sldMk cId="3628354279" sldId="272"/>
            <ac:picMk id="7" creationId="{2E932760-F3C5-48ED-8A1F-A67D740D5B4C}"/>
          </ac:picMkLst>
        </pc:picChg>
        <pc:picChg chg="add del mod">
          <ac:chgData name="ANTONIO SOLIDA" userId="2a13595d-a0e9-4909-ba2a-8353b17e1e45" providerId="ADAL" clId="{BA486F9B-7AB9-47F0-B4C0-CAA266E8DD7B}" dt="2023-01-18T11:22:44.853" v="3725" actId="14100"/>
          <ac:picMkLst>
            <pc:docMk/>
            <pc:sldMk cId="3628354279" sldId="272"/>
            <ac:picMk id="8" creationId="{F35E84E6-D0E5-4642-B0B5-2BFB85F5B3E1}"/>
          </ac:picMkLst>
        </pc:picChg>
      </pc:sldChg>
      <pc:sldChg chg="addSp modSp mod modNotesTx">
        <pc:chgData name="ANTONIO SOLIDA" userId="2a13595d-a0e9-4909-ba2a-8353b17e1e45" providerId="ADAL" clId="{BA486F9B-7AB9-47F0-B4C0-CAA266E8DD7B}" dt="2023-01-24T00:01:45.650" v="6512" actId="1035"/>
        <pc:sldMkLst>
          <pc:docMk/>
          <pc:sldMk cId="3069678798" sldId="273"/>
        </pc:sldMkLst>
        <pc:spChg chg="mod ord">
          <ac:chgData name="ANTONIO SOLIDA" userId="2a13595d-a0e9-4909-ba2a-8353b17e1e45" providerId="ADAL" clId="{BA486F9B-7AB9-47F0-B4C0-CAA266E8DD7B}" dt="2023-01-18T11:32:33.854" v="3842" actId="207"/>
          <ac:spMkLst>
            <pc:docMk/>
            <pc:sldMk cId="3069678798" sldId="273"/>
            <ac:spMk id="4" creationId="{6A0FCA0D-B378-47CD-980E-2DF1EB20D721}"/>
          </ac:spMkLst>
        </pc:spChg>
        <pc:spChg chg="mod">
          <ac:chgData name="ANTONIO SOLIDA" userId="2a13595d-a0e9-4909-ba2a-8353b17e1e45" providerId="ADAL" clId="{BA486F9B-7AB9-47F0-B4C0-CAA266E8DD7B}" dt="2023-01-24T00:01:45.650" v="6512" actId="1035"/>
          <ac:spMkLst>
            <pc:docMk/>
            <pc:sldMk cId="3069678798" sldId="273"/>
            <ac:spMk id="6" creationId="{379F6AD9-012B-4335-9EF4-838EBEE7EB77}"/>
          </ac:spMkLst>
        </pc:spChg>
        <pc:spChg chg="mod">
          <ac:chgData name="ANTONIO SOLIDA" userId="2a13595d-a0e9-4909-ba2a-8353b17e1e45" providerId="ADAL" clId="{BA486F9B-7AB9-47F0-B4C0-CAA266E8DD7B}" dt="2023-01-24T00:01:23.918" v="6467" actId="403"/>
          <ac:spMkLst>
            <pc:docMk/>
            <pc:sldMk cId="3069678798" sldId="273"/>
            <ac:spMk id="7" creationId="{CAD123DA-F00E-4783-B37C-3D0C1997D038}"/>
          </ac:spMkLst>
        </pc:spChg>
        <pc:spChg chg="add mod">
          <ac:chgData name="ANTONIO SOLIDA" userId="2a13595d-a0e9-4909-ba2a-8353b17e1e45" providerId="ADAL" clId="{BA486F9B-7AB9-47F0-B4C0-CAA266E8DD7B}" dt="2023-01-18T11:32:25.504" v="3841" actId="14100"/>
          <ac:spMkLst>
            <pc:docMk/>
            <pc:sldMk cId="3069678798" sldId="273"/>
            <ac:spMk id="9" creationId="{B44DD8A8-A8E2-44EA-A073-C6AD7B4EF1AE}"/>
          </ac:spMkLst>
        </pc:spChg>
        <pc:picChg chg="mod">
          <ac:chgData name="ANTONIO SOLIDA" userId="2a13595d-a0e9-4909-ba2a-8353b17e1e45" providerId="ADAL" clId="{BA486F9B-7AB9-47F0-B4C0-CAA266E8DD7B}" dt="2023-01-24T00:01:45.650" v="6512" actId="1035"/>
          <ac:picMkLst>
            <pc:docMk/>
            <pc:sldMk cId="3069678798" sldId="273"/>
            <ac:picMk id="5" creationId="{17F7B0A3-FF91-4EA6-8720-F859253967C7}"/>
          </ac:picMkLst>
        </pc:picChg>
      </pc:sldChg>
      <pc:sldChg chg="modSp del mod modShow">
        <pc:chgData name="ANTONIO SOLIDA" userId="2a13595d-a0e9-4909-ba2a-8353b17e1e45" providerId="ADAL" clId="{BA486F9B-7AB9-47F0-B4C0-CAA266E8DD7B}" dt="2023-01-22T16:00:46.872" v="5725" actId="47"/>
        <pc:sldMkLst>
          <pc:docMk/>
          <pc:sldMk cId="3203000324" sldId="274"/>
        </pc:sldMkLst>
        <pc:spChg chg="mod">
          <ac:chgData name="ANTONIO SOLIDA" userId="2a13595d-a0e9-4909-ba2a-8353b17e1e45" providerId="ADAL" clId="{BA486F9B-7AB9-47F0-B4C0-CAA266E8DD7B}" dt="2023-01-16T17:04:28.556" v="3374" actId="1076"/>
          <ac:spMkLst>
            <pc:docMk/>
            <pc:sldMk cId="3203000324" sldId="274"/>
            <ac:spMk id="7" creationId="{094D7522-8732-4327-930C-BC70A59231C8}"/>
          </ac:spMkLst>
        </pc:spChg>
        <pc:picChg chg="mod">
          <ac:chgData name="ANTONIO SOLIDA" userId="2a13595d-a0e9-4909-ba2a-8353b17e1e45" providerId="ADAL" clId="{BA486F9B-7AB9-47F0-B4C0-CAA266E8DD7B}" dt="2023-01-16T17:04:17.567" v="3373" actId="1036"/>
          <ac:picMkLst>
            <pc:docMk/>
            <pc:sldMk cId="3203000324" sldId="274"/>
            <ac:picMk id="6" creationId="{977C2769-543D-44D0-9027-2FA58FE88974}"/>
          </ac:picMkLst>
        </pc:picChg>
      </pc:sldChg>
      <pc:sldChg chg="addSp delSp modSp mod addAnim delAnim modAnim modNotesTx">
        <pc:chgData name="ANTONIO SOLIDA" userId="2a13595d-a0e9-4909-ba2a-8353b17e1e45" providerId="ADAL" clId="{BA486F9B-7AB9-47F0-B4C0-CAA266E8DD7B}" dt="2023-01-24T00:22:51.432" v="6792" actId="14100"/>
        <pc:sldMkLst>
          <pc:docMk/>
          <pc:sldMk cId="1147772144" sldId="275"/>
        </pc:sldMkLst>
        <pc:spChg chg="add del mod">
          <ac:chgData name="ANTONIO SOLIDA" userId="2a13595d-a0e9-4909-ba2a-8353b17e1e45" providerId="ADAL" clId="{BA486F9B-7AB9-47F0-B4C0-CAA266E8DD7B}" dt="2023-01-16T15:15:20.411" v="2950" actId="693"/>
          <ac:spMkLst>
            <pc:docMk/>
            <pc:sldMk cId="1147772144" sldId="275"/>
            <ac:spMk id="2" creationId="{90D633ED-A933-440B-835B-3E92D54709F6}"/>
          </ac:spMkLst>
        </pc:spChg>
        <pc:spChg chg="mod">
          <ac:chgData name="ANTONIO SOLIDA" userId="2a13595d-a0e9-4909-ba2a-8353b17e1e45" providerId="ADAL" clId="{BA486F9B-7AB9-47F0-B4C0-CAA266E8DD7B}" dt="2023-01-23T23:44:07.624" v="6217" actId="1076"/>
          <ac:spMkLst>
            <pc:docMk/>
            <pc:sldMk cId="1147772144" sldId="275"/>
            <ac:spMk id="4" creationId="{F4A3A253-E265-491A-A836-42D57D9F8D69}"/>
          </ac:spMkLst>
        </pc:spChg>
        <pc:spChg chg="del">
          <ac:chgData name="ANTONIO SOLIDA" userId="2a13595d-a0e9-4909-ba2a-8353b17e1e45" providerId="ADAL" clId="{BA486F9B-7AB9-47F0-B4C0-CAA266E8DD7B}" dt="2023-01-15T20:39:35.411" v="2378" actId="478"/>
          <ac:spMkLst>
            <pc:docMk/>
            <pc:sldMk cId="1147772144" sldId="275"/>
            <ac:spMk id="5" creationId="{5D644C8E-3CB1-45DF-9931-B6675C445231}"/>
          </ac:spMkLst>
        </pc:spChg>
        <pc:spChg chg="mod ord">
          <ac:chgData name="ANTONIO SOLIDA" userId="2a13595d-a0e9-4909-ba2a-8353b17e1e45" providerId="ADAL" clId="{BA486F9B-7AB9-47F0-B4C0-CAA266E8DD7B}" dt="2023-01-23T23:43:50.123" v="6214" actId="1038"/>
          <ac:spMkLst>
            <pc:docMk/>
            <pc:sldMk cId="1147772144" sldId="275"/>
            <ac:spMk id="7" creationId="{EF307EA9-CDFF-48C8-8D30-82E3AA244C17}"/>
          </ac:spMkLst>
        </pc:spChg>
        <pc:spChg chg="add del mod">
          <ac:chgData name="ANTONIO SOLIDA" userId="2a13595d-a0e9-4909-ba2a-8353b17e1e45" providerId="ADAL" clId="{BA486F9B-7AB9-47F0-B4C0-CAA266E8DD7B}" dt="2023-01-16T15:14:01.367" v="2928" actId="478"/>
          <ac:spMkLst>
            <pc:docMk/>
            <pc:sldMk cId="1147772144" sldId="275"/>
            <ac:spMk id="11" creationId="{05C177AE-9FFF-4742-A088-766315BD54FC}"/>
          </ac:spMkLst>
        </pc:spChg>
        <pc:spChg chg="add mod">
          <ac:chgData name="ANTONIO SOLIDA" userId="2a13595d-a0e9-4909-ba2a-8353b17e1e45" providerId="ADAL" clId="{BA486F9B-7AB9-47F0-B4C0-CAA266E8DD7B}" dt="2023-01-21T15:37:13.726" v="4261"/>
          <ac:spMkLst>
            <pc:docMk/>
            <pc:sldMk cId="1147772144" sldId="275"/>
            <ac:spMk id="15" creationId="{C4C21073-78A3-4E71-B29D-4A103DEDDA4A}"/>
          </ac:spMkLst>
        </pc:spChg>
        <pc:spChg chg="add mod">
          <ac:chgData name="ANTONIO SOLIDA" userId="2a13595d-a0e9-4909-ba2a-8353b17e1e45" providerId="ADAL" clId="{BA486F9B-7AB9-47F0-B4C0-CAA266E8DD7B}" dt="2023-01-24T00:22:51.432" v="6792" actId="14100"/>
          <ac:spMkLst>
            <pc:docMk/>
            <pc:sldMk cId="1147772144" sldId="275"/>
            <ac:spMk id="17" creationId="{7C1B7C22-9253-4D78-B100-D71DAC748471}"/>
          </ac:spMkLst>
        </pc:spChg>
        <pc:spChg chg="add mod ord">
          <ac:chgData name="ANTONIO SOLIDA" userId="2a13595d-a0e9-4909-ba2a-8353b17e1e45" providerId="ADAL" clId="{BA486F9B-7AB9-47F0-B4C0-CAA266E8DD7B}" dt="2023-01-23T23:43:50.123" v="6214" actId="1038"/>
          <ac:spMkLst>
            <pc:docMk/>
            <pc:sldMk cId="1147772144" sldId="275"/>
            <ac:spMk id="19" creationId="{CCC39899-DDB5-4F5E-9AD9-389E22AF7E67}"/>
          </ac:spMkLst>
        </pc:spChg>
        <pc:picChg chg="add del mod modCrop">
          <ac:chgData name="ANTONIO SOLIDA" userId="2a13595d-a0e9-4909-ba2a-8353b17e1e45" providerId="ADAL" clId="{BA486F9B-7AB9-47F0-B4C0-CAA266E8DD7B}" dt="2023-01-16T15:07:43.919" v="2821" actId="931"/>
          <ac:picMkLst>
            <pc:docMk/>
            <pc:sldMk cId="1147772144" sldId="275"/>
            <ac:picMk id="5" creationId="{1137A627-E9D9-481D-8D80-876B0B29616D}"/>
          </ac:picMkLst>
        </pc:picChg>
        <pc:picChg chg="mod">
          <ac:chgData name="ANTONIO SOLIDA" userId="2a13595d-a0e9-4909-ba2a-8353b17e1e45" providerId="ADAL" clId="{BA486F9B-7AB9-47F0-B4C0-CAA266E8DD7B}" dt="2023-01-23T23:43:50.123" v="6214" actId="1038"/>
          <ac:picMkLst>
            <pc:docMk/>
            <pc:sldMk cId="1147772144" sldId="275"/>
            <ac:picMk id="6" creationId="{A86AE262-6167-4F49-99CB-2E56CD441CF1}"/>
          </ac:picMkLst>
        </pc:picChg>
        <pc:picChg chg="add del mod ord">
          <ac:chgData name="ANTONIO SOLIDA" userId="2a13595d-a0e9-4909-ba2a-8353b17e1e45" providerId="ADAL" clId="{BA486F9B-7AB9-47F0-B4C0-CAA266E8DD7B}" dt="2023-01-16T15:15:27.005" v="2951" actId="1076"/>
          <ac:picMkLst>
            <pc:docMk/>
            <pc:sldMk cId="1147772144" sldId="275"/>
            <ac:picMk id="9" creationId="{AE2ADA32-BA12-4A08-AA17-9EFF93B9C9F6}"/>
          </ac:picMkLst>
        </pc:picChg>
        <pc:picChg chg="mod ord">
          <ac:chgData name="ANTONIO SOLIDA" userId="2a13595d-a0e9-4909-ba2a-8353b17e1e45" providerId="ADAL" clId="{BA486F9B-7AB9-47F0-B4C0-CAA266E8DD7B}" dt="2023-01-23T23:43:56.707" v="6216" actId="1076"/>
          <ac:picMkLst>
            <pc:docMk/>
            <pc:sldMk cId="1147772144" sldId="275"/>
            <ac:picMk id="10" creationId="{7DE20FDA-C715-434C-A3F0-C709B972DAFC}"/>
          </ac:picMkLst>
        </pc:picChg>
        <pc:picChg chg="add del mod">
          <ac:chgData name="ANTONIO SOLIDA" userId="2a13595d-a0e9-4909-ba2a-8353b17e1e45" providerId="ADAL" clId="{BA486F9B-7AB9-47F0-B4C0-CAA266E8DD7B}" dt="2023-01-16T15:07:38.091" v="2810" actId="931"/>
          <ac:picMkLst>
            <pc:docMk/>
            <pc:sldMk cId="1147772144" sldId="275"/>
            <ac:picMk id="15" creationId="{B27B853F-F141-446C-86D5-056AC8AB7CE9}"/>
          </ac:picMkLst>
        </pc:picChg>
        <pc:picChg chg="add del mod ord modCrop">
          <ac:chgData name="ANTONIO SOLIDA" userId="2a13595d-a0e9-4909-ba2a-8353b17e1e45" providerId="ADAL" clId="{BA486F9B-7AB9-47F0-B4C0-CAA266E8DD7B}" dt="2023-01-16T15:14:17.082" v="2940" actId="478"/>
          <ac:picMkLst>
            <pc:docMk/>
            <pc:sldMk cId="1147772144" sldId="275"/>
            <ac:picMk id="19" creationId="{A4DB0A0C-F356-44B5-ACF2-9DC7D4A73976}"/>
          </ac:picMkLst>
        </pc:picChg>
        <pc:picChg chg="add del mod">
          <ac:chgData name="ANTONIO SOLIDA" userId="2a13595d-a0e9-4909-ba2a-8353b17e1e45" providerId="ADAL" clId="{BA486F9B-7AB9-47F0-B4C0-CAA266E8DD7B}" dt="2023-01-16T15:09:59.537" v="2845"/>
          <ac:picMkLst>
            <pc:docMk/>
            <pc:sldMk cId="1147772144" sldId="275"/>
            <ac:picMk id="20" creationId="{3CEF3EAF-C999-4D03-AB7D-3555B482A101}"/>
          </ac:picMkLst>
        </pc:picChg>
        <pc:picChg chg="add del mod modCrop">
          <ac:chgData name="ANTONIO SOLIDA" userId="2a13595d-a0e9-4909-ba2a-8353b17e1e45" providerId="ADAL" clId="{BA486F9B-7AB9-47F0-B4C0-CAA266E8DD7B}" dt="2023-01-16T15:14:12.847" v="2939" actId="478"/>
          <ac:picMkLst>
            <pc:docMk/>
            <pc:sldMk cId="1147772144" sldId="275"/>
            <ac:picMk id="21" creationId="{74676874-F2EA-4A77-AA8B-7E1FD1CD162E}"/>
          </ac:picMkLst>
        </pc:picChg>
        <pc:picChg chg="add del mod">
          <ac:chgData name="ANTONIO SOLIDA" userId="2a13595d-a0e9-4909-ba2a-8353b17e1e45" providerId="ADAL" clId="{BA486F9B-7AB9-47F0-B4C0-CAA266E8DD7B}" dt="2023-01-16T15:11:43.458" v="2888"/>
          <ac:picMkLst>
            <pc:docMk/>
            <pc:sldMk cId="1147772144" sldId="275"/>
            <ac:picMk id="22" creationId="{A8D3FC8B-2FC3-491E-ACF1-8DEFA48C848F}"/>
          </ac:picMkLst>
        </pc:picChg>
        <pc:picChg chg="add del mod modCrop">
          <ac:chgData name="ANTONIO SOLIDA" userId="2a13595d-a0e9-4909-ba2a-8353b17e1e45" providerId="ADAL" clId="{BA486F9B-7AB9-47F0-B4C0-CAA266E8DD7B}" dt="2023-01-16T15:14:00.664" v="2926" actId="931"/>
          <ac:picMkLst>
            <pc:docMk/>
            <pc:sldMk cId="1147772144" sldId="275"/>
            <ac:picMk id="24" creationId="{A96FA9EB-41B1-4216-905C-8EAD5BDC4294}"/>
          </ac:picMkLst>
        </pc:picChg>
        <pc:cxnChg chg="add del mod">
          <ac:chgData name="ANTONIO SOLIDA" userId="2a13595d-a0e9-4909-ba2a-8353b17e1e45" providerId="ADAL" clId="{BA486F9B-7AB9-47F0-B4C0-CAA266E8DD7B}" dt="2023-01-16T15:14:02.039" v="2930" actId="478"/>
          <ac:cxnSpMkLst>
            <pc:docMk/>
            <pc:sldMk cId="1147772144" sldId="275"/>
            <ac:cxnSpMk id="12" creationId="{AA4C56F7-143E-44E1-AEAB-E68E2FBEB78B}"/>
          </ac:cxnSpMkLst>
        </pc:cxnChg>
        <pc:cxnChg chg="add del mod">
          <ac:chgData name="ANTONIO SOLIDA" userId="2a13595d-a0e9-4909-ba2a-8353b17e1e45" providerId="ADAL" clId="{BA486F9B-7AB9-47F0-B4C0-CAA266E8DD7B}" dt="2023-01-16T15:14:02.336" v="2931" actId="478"/>
          <ac:cxnSpMkLst>
            <pc:docMk/>
            <pc:sldMk cId="1147772144" sldId="275"/>
            <ac:cxnSpMk id="14" creationId="{284608BB-0B52-4858-9E5A-B2CE733384BD}"/>
          </ac:cxnSpMkLst>
        </pc:cxnChg>
        <pc:cxnChg chg="add del mod">
          <ac:chgData name="ANTONIO SOLIDA" userId="2a13595d-a0e9-4909-ba2a-8353b17e1e45" providerId="ADAL" clId="{BA486F9B-7AB9-47F0-B4C0-CAA266E8DD7B}" dt="2023-01-16T15:14:02.727" v="2933" actId="478"/>
          <ac:cxnSpMkLst>
            <pc:docMk/>
            <pc:sldMk cId="1147772144" sldId="275"/>
            <ac:cxnSpMk id="16" creationId="{011735D5-3E28-4A75-8B88-249B1191F2EF}"/>
          </ac:cxnSpMkLst>
        </pc:cxnChg>
        <pc:cxnChg chg="add del mod">
          <ac:chgData name="ANTONIO SOLIDA" userId="2a13595d-a0e9-4909-ba2a-8353b17e1e45" providerId="ADAL" clId="{BA486F9B-7AB9-47F0-B4C0-CAA266E8DD7B}" dt="2023-01-16T15:14:02.571" v="2932" actId="478"/>
          <ac:cxnSpMkLst>
            <pc:docMk/>
            <pc:sldMk cId="1147772144" sldId="275"/>
            <ac:cxnSpMk id="18" creationId="{FEE67A70-F71D-49EB-98C1-0532373BF848}"/>
          </ac:cxnSpMkLst>
        </pc:cxnChg>
      </pc:sldChg>
      <pc:sldChg chg="addSp modSp mod modAnim modNotesTx">
        <pc:chgData name="ANTONIO SOLIDA" userId="2a13595d-a0e9-4909-ba2a-8353b17e1e45" providerId="ADAL" clId="{BA486F9B-7AB9-47F0-B4C0-CAA266E8DD7B}" dt="2023-01-19T16:43:07.386" v="4124" actId="1035"/>
        <pc:sldMkLst>
          <pc:docMk/>
          <pc:sldMk cId="2388920450" sldId="276"/>
        </pc:sldMkLst>
        <pc:spChg chg="mod">
          <ac:chgData name="ANTONIO SOLIDA" userId="2a13595d-a0e9-4909-ba2a-8353b17e1e45" providerId="ADAL" clId="{BA486F9B-7AB9-47F0-B4C0-CAA266E8DD7B}" dt="2023-01-18T11:33:36.569" v="3851" actId="207"/>
          <ac:spMkLst>
            <pc:docMk/>
            <pc:sldMk cId="2388920450" sldId="276"/>
            <ac:spMk id="5" creationId="{BAEC3673-B156-4960-AE91-07F56A4CCF7A}"/>
          </ac:spMkLst>
        </pc:spChg>
        <pc:spChg chg="mod">
          <ac:chgData name="ANTONIO SOLIDA" userId="2a13595d-a0e9-4909-ba2a-8353b17e1e45" providerId="ADAL" clId="{BA486F9B-7AB9-47F0-B4C0-CAA266E8DD7B}" dt="2023-01-18T11:33:57.105" v="3857" actId="207"/>
          <ac:spMkLst>
            <pc:docMk/>
            <pc:sldMk cId="2388920450" sldId="276"/>
            <ac:spMk id="7" creationId="{ECCB151E-C599-4C99-B394-2C6ACF6FF006}"/>
          </ac:spMkLst>
        </pc:spChg>
        <pc:spChg chg="add mod ord">
          <ac:chgData name="ANTONIO SOLIDA" userId="2a13595d-a0e9-4909-ba2a-8353b17e1e45" providerId="ADAL" clId="{BA486F9B-7AB9-47F0-B4C0-CAA266E8DD7B}" dt="2023-01-18T11:33:28.474" v="3849" actId="171"/>
          <ac:spMkLst>
            <pc:docMk/>
            <pc:sldMk cId="2388920450" sldId="276"/>
            <ac:spMk id="9" creationId="{21F2F933-7F4C-4DB9-8310-13E9B7B14066}"/>
          </ac:spMkLst>
        </pc:spChg>
        <pc:spChg chg="add mod ord">
          <ac:chgData name="ANTONIO SOLIDA" userId="2a13595d-a0e9-4909-ba2a-8353b17e1e45" providerId="ADAL" clId="{BA486F9B-7AB9-47F0-B4C0-CAA266E8DD7B}" dt="2023-01-18T11:46:48.507" v="4055" actId="1076"/>
          <ac:spMkLst>
            <pc:docMk/>
            <pc:sldMk cId="2388920450" sldId="276"/>
            <ac:spMk id="10" creationId="{47D7B818-35BE-4416-8EA3-5BB274DBB06D}"/>
          </ac:spMkLst>
        </pc:spChg>
        <pc:picChg chg="mod">
          <ac:chgData name="ANTONIO SOLIDA" userId="2a13595d-a0e9-4909-ba2a-8353b17e1e45" providerId="ADAL" clId="{BA486F9B-7AB9-47F0-B4C0-CAA266E8DD7B}" dt="2023-01-19T16:43:07.386" v="4124" actId="1035"/>
          <ac:picMkLst>
            <pc:docMk/>
            <pc:sldMk cId="2388920450" sldId="276"/>
            <ac:picMk id="4" creationId="{B1AE9A97-687C-48C8-928D-2BEBA99481C9}"/>
          </ac:picMkLst>
        </pc:picChg>
        <pc:picChg chg="mod">
          <ac:chgData name="ANTONIO SOLIDA" userId="2a13595d-a0e9-4909-ba2a-8353b17e1e45" providerId="ADAL" clId="{BA486F9B-7AB9-47F0-B4C0-CAA266E8DD7B}" dt="2023-01-18T11:34:03.293" v="3858" actId="1076"/>
          <ac:picMkLst>
            <pc:docMk/>
            <pc:sldMk cId="2388920450" sldId="276"/>
            <ac:picMk id="6" creationId="{ABA93646-8302-49DC-A656-BF1E17D99904}"/>
          </ac:picMkLst>
        </pc:picChg>
      </pc:sldChg>
      <pc:sldChg chg="addSp delSp modSp mod modAnim modNotesTx">
        <pc:chgData name="ANTONIO SOLIDA" userId="2a13595d-a0e9-4909-ba2a-8353b17e1e45" providerId="ADAL" clId="{BA486F9B-7AB9-47F0-B4C0-CAA266E8DD7B}" dt="2023-01-23T23:44:58.308" v="6223" actId="1076"/>
        <pc:sldMkLst>
          <pc:docMk/>
          <pc:sldMk cId="2531591072" sldId="277"/>
        </pc:sldMkLst>
        <pc:spChg chg="del">
          <ac:chgData name="ANTONIO SOLIDA" userId="2a13595d-a0e9-4909-ba2a-8353b17e1e45" providerId="ADAL" clId="{BA486F9B-7AB9-47F0-B4C0-CAA266E8DD7B}" dt="2023-01-16T14:58:03.857" v="2758" actId="478"/>
          <ac:spMkLst>
            <pc:docMk/>
            <pc:sldMk cId="2531591072" sldId="277"/>
            <ac:spMk id="2" creationId="{8541F85A-327C-4A6C-88DD-5646D8195FA1}"/>
          </ac:spMkLst>
        </pc:spChg>
        <pc:spChg chg="del">
          <ac:chgData name="ANTONIO SOLIDA" userId="2a13595d-a0e9-4909-ba2a-8353b17e1e45" providerId="ADAL" clId="{BA486F9B-7AB9-47F0-B4C0-CAA266E8DD7B}" dt="2023-01-16T14:58:07.941" v="2760" actId="478"/>
          <ac:spMkLst>
            <pc:docMk/>
            <pc:sldMk cId="2531591072" sldId="277"/>
            <ac:spMk id="3" creationId="{ECED1120-6629-465E-AC79-A8ECF1D182FB}"/>
          </ac:spMkLst>
        </pc:spChg>
        <pc:spChg chg="add mod ord">
          <ac:chgData name="ANTONIO SOLIDA" userId="2a13595d-a0e9-4909-ba2a-8353b17e1e45" providerId="ADAL" clId="{BA486F9B-7AB9-47F0-B4C0-CAA266E8DD7B}" dt="2023-01-18T11:34:14.871" v="3860" actId="171"/>
          <ac:spMkLst>
            <pc:docMk/>
            <pc:sldMk cId="2531591072" sldId="277"/>
            <ac:spMk id="5" creationId="{B22B225E-7742-4CA5-95C5-664C38BA4907}"/>
          </ac:spMkLst>
        </pc:spChg>
        <pc:spChg chg="add del mod">
          <ac:chgData name="ANTONIO SOLIDA" userId="2a13595d-a0e9-4909-ba2a-8353b17e1e45" providerId="ADAL" clId="{BA486F9B-7AB9-47F0-B4C0-CAA266E8DD7B}" dt="2023-01-16T14:58:05.871" v="2759" actId="478"/>
          <ac:spMkLst>
            <pc:docMk/>
            <pc:sldMk cId="2531591072" sldId="277"/>
            <ac:spMk id="6" creationId="{7096990B-8D78-4C07-B5D2-6C41402A1DC3}"/>
          </ac:spMkLst>
        </pc:spChg>
        <pc:spChg chg="add mod">
          <ac:chgData name="ANTONIO SOLIDA" userId="2a13595d-a0e9-4909-ba2a-8353b17e1e45" providerId="ADAL" clId="{BA486F9B-7AB9-47F0-B4C0-CAA266E8DD7B}" dt="2023-01-18T11:34:21.359" v="3862" actId="207"/>
          <ac:spMkLst>
            <pc:docMk/>
            <pc:sldMk cId="2531591072" sldId="277"/>
            <ac:spMk id="7" creationId="{53E6ED99-E31B-48AC-BDD4-8FB1071FB80E}"/>
          </ac:spMkLst>
        </pc:spChg>
        <pc:spChg chg="add mod">
          <ac:chgData name="ANTONIO SOLIDA" userId="2a13595d-a0e9-4909-ba2a-8353b17e1e45" providerId="ADAL" clId="{BA486F9B-7AB9-47F0-B4C0-CAA266E8DD7B}" dt="2023-01-23T23:44:33.419" v="6218" actId="114"/>
          <ac:spMkLst>
            <pc:docMk/>
            <pc:sldMk cId="2531591072" sldId="277"/>
            <ac:spMk id="8" creationId="{6A6B6675-0050-4D9C-AF3E-E997D18CE9D5}"/>
          </ac:spMkLst>
        </pc:spChg>
        <pc:spChg chg="add mod">
          <ac:chgData name="ANTONIO SOLIDA" userId="2a13595d-a0e9-4909-ba2a-8353b17e1e45" providerId="ADAL" clId="{BA486F9B-7AB9-47F0-B4C0-CAA266E8DD7B}" dt="2023-01-23T23:44:40.455" v="6221" actId="114"/>
          <ac:spMkLst>
            <pc:docMk/>
            <pc:sldMk cId="2531591072" sldId="277"/>
            <ac:spMk id="10" creationId="{FF8CC260-8048-454B-88C8-2FCD02A89A70}"/>
          </ac:spMkLst>
        </pc:spChg>
        <pc:spChg chg="add mod">
          <ac:chgData name="ANTONIO SOLIDA" userId="2a13595d-a0e9-4909-ba2a-8353b17e1e45" providerId="ADAL" clId="{BA486F9B-7AB9-47F0-B4C0-CAA266E8DD7B}" dt="2023-01-23T23:44:58.308" v="6223" actId="1076"/>
          <ac:spMkLst>
            <pc:docMk/>
            <pc:sldMk cId="2531591072" sldId="277"/>
            <ac:spMk id="13" creationId="{5F644B2F-B3F9-4469-8EC4-EF4F50254E27}"/>
          </ac:spMkLst>
        </pc:spChg>
        <pc:picChg chg="add mod modCrop">
          <ac:chgData name="ANTONIO SOLIDA" userId="2a13595d-a0e9-4909-ba2a-8353b17e1e45" providerId="ADAL" clId="{BA486F9B-7AB9-47F0-B4C0-CAA266E8DD7B}" dt="2023-01-19T17:26:27.258" v="4171" actId="1076"/>
          <ac:picMkLst>
            <pc:docMk/>
            <pc:sldMk cId="2531591072" sldId="277"/>
            <ac:picMk id="3" creationId="{4E18E7BD-DE39-466B-A241-0C621B6C6172}"/>
          </ac:picMkLst>
        </pc:picChg>
        <pc:picChg chg="add mod modCrop">
          <ac:chgData name="ANTONIO SOLIDA" userId="2a13595d-a0e9-4909-ba2a-8353b17e1e45" providerId="ADAL" clId="{BA486F9B-7AB9-47F0-B4C0-CAA266E8DD7B}" dt="2023-01-19T18:23:09.105" v="4204" actId="14100"/>
          <ac:picMkLst>
            <pc:docMk/>
            <pc:sldMk cId="2531591072" sldId="277"/>
            <ac:picMk id="9" creationId="{F7942B2A-459A-4ACC-8EF3-77665D04F854}"/>
          </ac:picMkLst>
        </pc:picChg>
        <pc:picChg chg="add mod modCrop">
          <ac:chgData name="ANTONIO SOLIDA" userId="2a13595d-a0e9-4909-ba2a-8353b17e1e45" providerId="ADAL" clId="{BA486F9B-7AB9-47F0-B4C0-CAA266E8DD7B}" dt="2023-01-19T18:27:42.281" v="4222" actId="14100"/>
          <ac:picMkLst>
            <pc:docMk/>
            <pc:sldMk cId="2531591072" sldId="277"/>
            <ac:picMk id="12" creationId="{9A9963C8-B3FC-4DD4-A829-451EEBCD0B26}"/>
          </ac:picMkLst>
        </pc:picChg>
      </pc:sldChg>
      <pc:sldChg chg="modSp del mod modShow">
        <pc:chgData name="ANTONIO SOLIDA" userId="2a13595d-a0e9-4909-ba2a-8353b17e1e45" providerId="ADAL" clId="{BA486F9B-7AB9-47F0-B4C0-CAA266E8DD7B}" dt="2023-01-18T11:24:19.245" v="3739" actId="2696"/>
        <pc:sldMkLst>
          <pc:docMk/>
          <pc:sldMk cId="2628290914" sldId="278"/>
        </pc:sldMkLst>
        <pc:spChg chg="mod">
          <ac:chgData name="ANTONIO SOLIDA" userId="2a13595d-a0e9-4909-ba2a-8353b17e1e45" providerId="ADAL" clId="{BA486F9B-7AB9-47F0-B4C0-CAA266E8DD7B}" dt="2023-01-15T14:38:38.656" v="0" actId="207"/>
          <ac:spMkLst>
            <pc:docMk/>
            <pc:sldMk cId="2628290914" sldId="278"/>
            <ac:spMk id="2" creationId="{DF23549C-69F4-45D1-8026-81B3943B3003}"/>
          </ac:spMkLst>
        </pc:spChg>
      </pc:sldChg>
      <pc:sldChg chg="addSp delSp modSp mod modTransition modNotesTx">
        <pc:chgData name="ANTONIO SOLIDA" userId="2a13595d-a0e9-4909-ba2a-8353b17e1e45" providerId="ADAL" clId="{BA486F9B-7AB9-47F0-B4C0-CAA266E8DD7B}" dt="2023-01-23T23:46:17.338" v="6231" actId="113"/>
        <pc:sldMkLst>
          <pc:docMk/>
          <pc:sldMk cId="651996806" sldId="279"/>
        </pc:sldMkLst>
        <pc:spChg chg="mod">
          <ac:chgData name="ANTONIO SOLIDA" userId="2a13595d-a0e9-4909-ba2a-8353b17e1e45" providerId="ADAL" clId="{BA486F9B-7AB9-47F0-B4C0-CAA266E8DD7B}" dt="2023-01-23T23:46:17.338" v="6231" actId="113"/>
          <ac:spMkLst>
            <pc:docMk/>
            <pc:sldMk cId="651996806" sldId="279"/>
            <ac:spMk id="4" creationId="{C045FECF-3FA2-4903-BB1E-73FA88256766}"/>
          </ac:spMkLst>
        </pc:spChg>
        <pc:spChg chg="mod">
          <ac:chgData name="ANTONIO SOLIDA" userId="2a13595d-a0e9-4909-ba2a-8353b17e1e45" providerId="ADAL" clId="{BA486F9B-7AB9-47F0-B4C0-CAA266E8DD7B}" dt="2023-01-18T11:35:52.810" v="3890" actId="207"/>
          <ac:spMkLst>
            <pc:docMk/>
            <pc:sldMk cId="651996806" sldId="279"/>
            <ac:spMk id="5" creationId="{EA9ACDB0-1211-4E23-B123-6A414384AF21}"/>
          </ac:spMkLst>
        </pc:spChg>
        <pc:spChg chg="mod">
          <ac:chgData name="ANTONIO SOLIDA" userId="2a13595d-a0e9-4909-ba2a-8353b17e1e45" providerId="ADAL" clId="{BA486F9B-7AB9-47F0-B4C0-CAA266E8DD7B}" dt="2023-01-21T16:14:15.139" v="5223" actId="1076"/>
          <ac:spMkLst>
            <pc:docMk/>
            <pc:sldMk cId="651996806" sldId="279"/>
            <ac:spMk id="6" creationId="{C4F22044-1E11-480D-8A91-AFA6B2FCA3BC}"/>
          </ac:spMkLst>
        </pc:spChg>
        <pc:spChg chg="add mod ord">
          <ac:chgData name="ANTONIO SOLIDA" userId="2a13595d-a0e9-4909-ba2a-8353b17e1e45" providerId="ADAL" clId="{BA486F9B-7AB9-47F0-B4C0-CAA266E8DD7B}" dt="2023-01-18T11:35:49.334" v="3889" actId="1076"/>
          <ac:spMkLst>
            <pc:docMk/>
            <pc:sldMk cId="651996806" sldId="279"/>
            <ac:spMk id="10" creationId="{EE909F88-313E-4C1B-869F-650EE901A667}"/>
          </ac:spMkLst>
        </pc:spChg>
        <pc:spChg chg="add mod ord">
          <ac:chgData name="ANTONIO SOLIDA" userId="2a13595d-a0e9-4909-ba2a-8353b17e1e45" providerId="ADAL" clId="{BA486F9B-7AB9-47F0-B4C0-CAA266E8DD7B}" dt="2023-01-21T16:14:15.139" v="5223" actId="1076"/>
          <ac:spMkLst>
            <pc:docMk/>
            <pc:sldMk cId="651996806" sldId="279"/>
            <ac:spMk id="11" creationId="{6E6BE537-ED70-412A-B1BF-CE658F80148E}"/>
          </ac:spMkLst>
        </pc:spChg>
        <pc:spChg chg="add del mod">
          <ac:chgData name="ANTONIO SOLIDA" userId="2a13595d-a0e9-4909-ba2a-8353b17e1e45" providerId="ADAL" clId="{BA486F9B-7AB9-47F0-B4C0-CAA266E8DD7B}" dt="2023-01-21T16:16:33" v="5279" actId="478"/>
          <ac:spMkLst>
            <pc:docMk/>
            <pc:sldMk cId="651996806" sldId="279"/>
            <ac:spMk id="12" creationId="{62811F20-FB2B-43D9-A954-A36C9F9BC452}"/>
          </ac:spMkLst>
        </pc:spChg>
        <pc:spChg chg="add del mod">
          <ac:chgData name="ANTONIO SOLIDA" userId="2a13595d-a0e9-4909-ba2a-8353b17e1e45" providerId="ADAL" clId="{BA486F9B-7AB9-47F0-B4C0-CAA266E8DD7B}" dt="2023-01-21T16:16:33.142" v="5280" actId="21"/>
          <ac:spMkLst>
            <pc:docMk/>
            <pc:sldMk cId="651996806" sldId="279"/>
            <ac:spMk id="13" creationId="{909C96AB-EEDE-4EF3-B7FB-DFEE414D5F7B}"/>
          </ac:spMkLst>
        </pc:spChg>
        <pc:picChg chg="mod">
          <ac:chgData name="ANTONIO SOLIDA" userId="2a13595d-a0e9-4909-ba2a-8353b17e1e45" providerId="ADAL" clId="{BA486F9B-7AB9-47F0-B4C0-CAA266E8DD7B}" dt="2023-01-15T20:37:50.504" v="2342" actId="1076"/>
          <ac:picMkLst>
            <pc:docMk/>
            <pc:sldMk cId="651996806" sldId="279"/>
            <ac:picMk id="8" creationId="{DC344CBD-501B-46A6-87E9-42199FB430D9}"/>
          </ac:picMkLst>
        </pc:picChg>
      </pc:sldChg>
      <pc:sldChg chg="addSp delSp modSp mod modTransition modNotesTx">
        <pc:chgData name="ANTONIO SOLIDA" userId="2a13595d-a0e9-4909-ba2a-8353b17e1e45" providerId="ADAL" clId="{BA486F9B-7AB9-47F0-B4C0-CAA266E8DD7B}" dt="2023-01-24T00:19:39.096" v="6649" actId="1076"/>
        <pc:sldMkLst>
          <pc:docMk/>
          <pc:sldMk cId="1627292551" sldId="280"/>
        </pc:sldMkLst>
        <pc:spChg chg="add mod">
          <ac:chgData name="ANTONIO SOLIDA" userId="2a13595d-a0e9-4909-ba2a-8353b17e1e45" providerId="ADAL" clId="{BA486F9B-7AB9-47F0-B4C0-CAA266E8DD7B}" dt="2023-01-18T11:36:30.707" v="3902" actId="207"/>
          <ac:spMkLst>
            <pc:docMk/>
            <pc:sldMk cId="1627292551" sldId="280"/>
            <ac:spMk id="5" creationId="{E7B57C8D-5F5C-4C0C-ABA4-C877E7FA9FC9}"/>
          </ac:spMkLst>
        </pc:spChg>
        <pc:spChg chg="add mod ord">
          <ac:chgData name="ANTONIO SOLIDA" userId="2a13595d-a0e9-4909-ba2a-8353b17e1e45" providerId="ADAL" clId="{BA486F9B-7AB9-47F0-B4C0-CAA266E8DD7B}" dt="2023-01-18T11:36:24.895" v="3900" actId="171"/>
          <ac:spMkLst>
            <pc:docMk/>
            <pc:sldMk cId="1627292551" sldId="280"/>
            <ac:spMk id="6" creationId="{6ED728F3-5508-42CF-AED3-AF6829B38364}"/>
          </ac:spMkLst>
        </pc:spChg>
        <pc:spChg chg="add del mod">
          <ac:chgData name="ANTONIO SOLIDA" userId="2a13595d-a0e9-4909-ba2a-8353b17e1e45" providerId="ADAL" clId="{BA486F9B-7AB9-47F0-B4C0-CAA266E8DD7B}" dt="2023-01-15T20:35:10.735" v="2291" actId="478"/>
          <ac:spMkLst>
            <pc:docMk/>
            <pc:sldMk cId="1627292551" sldId="280"/>
            <ac:spMk id="7" creationId="{44BA876E-83E4-4776-ABAC-71409C044A39}"/>
          </ac:spMkLst>
        </pc:spChg>
        <pc:picChg chg="mod">
          <ac:chgData name="ANTONIO SOLIDA" userId="2a13595d-a0e9-4909-ba2a-8353b17e1e45" providerId="ADAL" clId="{BA486F9B-7AB9-47F0-B4C0-CAA266E8DD7B}" dt="2023-01-15T14:39:20.451" v="11" actId="1076"/>
          <ac:picMkLst>
            <pc:docMk/>
            <pc:sldMk cId="1627292551" sldId="280"/>
            <ac:picMk id="4" creationId="{72F02692-D905-4DA6-97B9-C5DD1A770CD3}"/>
          </ac:picMkLst>
        </pc:picChg>
        <pc:picChg chg="add del mod modCrop">
          <ac:chgData name="ANTONIO SOLIDA" userId="2a13595d-a0e9-4909-ba2a-8353b17e1e45" providerId="ADAL" clId="{BA486F9B-7AB9-47F0-B4C0-CAA266E8DD7B}" dt="2023-01-15T15:20:12.248" v="304" actId="478"/>
          <ac:picMkLst>
            <pc:docMk/>
            <pc:sldMk cId="1627292551" sldId="280"/>
            <ac:picMk id="6" creationId="{013C662F-FE3E-4531-A98B-CDEFA1BAC4D2}"/>
          </ac:picMkLst>
        </pc:picChg>
        <pc:picChg chg="mod modCrop">
          <ac:chgData name="ANTONIO SOLIDA" userId="2a13595d-a0e9-4909-ba2a-8353b17e1e45" providerId="ADAL" clId="{BA486F9B-7AB9-47F0-B4C0-CAA266E8DD7B}" dt="2023-01-24T00:19:39.096" v="6649" actId="1076"/>
          <ac:picMkLst>
            <pc:docMk/>
            <pc:sldMk cId="1627292551" sldId="280"/>
            <ac:picMk id="8" creationId="{C5567C89-D9A9-46B7-A8D3-A776F8C7FB20}"/>
          </ac:picMkLst>
        </pc:picChg>
      </pc:sldChg>
      <pc:sldChg chg="addSp delSp modSp mod modTransition modNotesTx">
        <pc:chgData name="ANTONIO SOLIDA" userId="2a13595d-a0e9-4909-ba2a-8353b17e1e45" providerId="ADAL" clId="{BA486F9B-7AB9-47F0-B4C0-CAA266E8DD7B}" dt="2023-01-23T23:48:38.854" v="6250" actId="14861"/>
        <pc:sldMkLst>
          <pc:docMk/>
          <pc:sldMk cId="4132433960" sldId="281"/>
        </pc:sldMkLst>
        <pc:spChg chg="add del mod">
          <ac:chgData name="ANTONIO SOLIDA" userId="2a13595d-a0e9-4909-ba2a-8353b17e1e45" providerId="ADAL" clId="{BA486F9B-7AB9-47F0-B4C0-CAA266E8DD7B}" dt="2023-01-19T16:38:40.867" v="4066"/>
          <ac:spMkLst>
            <pc:docMk/>
            <pc:sldMk cId="4132433960" sldId="281"/>
            <ac:spMk id="2" creationId="{9A7EBA2F-849A-4ECD-9C0A-67A4FE4C0C25}"/>
          </ac:spMkLst>
        </pc:spChg>
        <pc:spChg chg="mod">
          <ac:chgData name="ANTONIO SOLIDA" userId="2a13595d-a0e9-4909-ba2a-8353b17e1e45" providerId="ADAL" clId="{BA486F9B-7AB9-47F0-B4C0-CAA266E8DD7B}" dt="2023-01-23T23:46:26.220" v="6232" actId="114"/>
          <ac:spMkLst>
            <pc:docMk/>
            <pc:sldMk cId="4132433960" sldId="281"/>
            <ac:spMk id="4" creationId="{0CB94454-B0F7-4382-A6D0-CCF14EA08C6C}"/>
          </ac:spMkLst>
        </pc:spChg>
        <pc:spChg chg="del mod">
          <ac:chgData name="ANTONIO SOLIDA" userId="2a13595d-a0e9-4909-ba2a-8353b17e1e45" providerId="ADAL" clId="{BA486F9B-7AB9-47F0-B4C0-CAA266E8DD7B}" dt="2023-01-15T20:36:18.610" v="2313" actId="478"/>
          <ac:spMkLst>
            <pc:docMk/>
            <pc:sldMk cId="4132433960" sldId="281"/>
            <ac:spMk id="5" creationId="{085C82C2-BC91-4C73-ACC9-CB8A07476FFC}"/>
          </ac:spMkLst>
        </pc:spChg>
        <pc:spChg chg="del mod">
          <ac:chgData name="ANTONIO SOLIDA" userId="2a13595d-a0e9-4909-ba2a-8353b17e1e45" providerId="ADAL" clId="{BA486F9B-7AB9-47F0-B4C0-CAA266E8DD7B}" dt="2023-01-15T20:36:20.132" v="2314" actId="478"/>
          <ac:spMkLst>
            <pc:docMk/>
            <pc:sldMk cId="4132433960" sldId="281"/>
            <ac:spMk id="6" creationId="{92852124-5CE1-45E6-AE9D-B4AE7DB8B198}"/>
          </ac:spMkLst>
        </pc:spChg>
        <pc:spChg chg="del mod">
          <ac:chgData name="ANTONIO SOLIDA" userId="2a13595d-a0e9-4909-ba2a-8353b17e1e45" providerId="ADAL" clId="{BA486F9B-7AB9-47F0-B4C0-CAA266E8DD7B}" dt="2023-01-15T20:36:21.623" v="2315" actId="478"/>
          <ac:spMkLst>
            <pc:docMk/>
            <pc:sldMk cId="4132433960" sldId="281"/>
            <ac:spMk id="7" creationId="{2650FA25-7EE5-4DDA-95EF-6F43C9F4F142}"/>
          </ac:spMkLst>
        </pc:spChg>
        <pc:spChg chg="del mod">
          <ac:chgData name="ANTONIO SOLIDA" userId="2a13595d-a0e9-4909-ba2a-8353b17e1e45" providerId="ADAL" clId="{BA486F9B-7AB9-47F0-B4C0-CAA266E8DD7B}" dt="2023-01-15T20:36:24.740" v="2316" actId="478"/>
          <ac:spMkLst>
            <pc:docMk/>
            <pc:sldMk cId="4132433960" sldId="281"/>
            <ac:spMk id="8" creationId="{A346FA8F-5ED3-4432-8FCD-9C93D94B744F}"/>
          </ac:spMkLst>
        </pc:spChg>
        <pc:spChg chg="add del mod">
          <ac:chgData name="ANTONIO SOLIDA" userId="2a13595d-a0e9-4909-ba2a-8353b17e1e45" providerId="ADAL" clId="{BA486F9B-7AB9-47F0-B4C0-CAA266E8DD7B}" dt="2023-01-15T20:36:11.721" v="2311"/>
          <ac:spMkLst>
            <pc:docMk/>
            <pc:sldMk cId="4132433960" sldId="281"/>
            <ac:spMk id="14" creationId="{B03010D8-1A1B-4544-BD27-D2327B34C34B}"/>
          </ac:spMkLst>
        </pc:spChg>
        <pc:picChg chg="add mod">
          <ac:chgData name="ANTONIO SOLIDA" userId="2a13595d-a0e9-4909-ba2a-8353b17e1e45" providerId="ADAL" clId="{BA486F9B-7AB9-47F0-B4C0-CAA266E8DD7B}" dt="2023-01-23T23:47:12.008" v="6237" actId="1076"/>
          <ac:picMkLst>
            <pc:docMk/>
            <pc:sldMk cId="4132433960" sldId="281"/>
            <ac:picMk id="2" creationId="{29A90020-1B82-482D-9F29-9C3F7A4DE9C5}"/>
          </ac:picMkLst>
        </pc:picChg>
        <pc:picChg chg="add mod">
          <ac:chgData name="ANTONIO SOLIDA" userId="2a13595d-a0e9-4909-ba2a-8353b17e1e45" providerId="ADAL" clId="{BA486F9B-7AB9-47F0-B4C0-CAA266E8DD7B}" dt="2023-01-23T23:48:19.401" v="6247" actId="14861"/>
          <ac:picMkLst>
            <pc:docMk/>
            <pc:sldMk cId="4132433960" sldId="281"/>
            <ac:picMk id="3" creationId="{ECA5E1C0-BDB6-4BBD-8805-E26E7202F8CD}"/>
          </ac:picMkLst>
        </pc:picChg>
        <pc:picChg chg="add mod">
          <ac:chgData name="ANTONIO SOLIDA" userId="2a13595d-a0e9-4909-ba2a-8353b17e1e45" providerId="ADAL" clId="{BA486F9B-7AB9-47F0-B4C0-CAA266E8DD7B}" dt="2023-01-23T23:47:02.916" v="6234" actId="1076"/>
          <ac:picMkLst>
            <pc:docMk/>
            <pc:sldMk cId="4132433960" sldId="281"/>
            <ac:picMk id="5" creationId="{3D4BE47A-230B-42EA-AB4D-1CD58A224414}"/>
          </ac:picMkLst>
        </pc:picChg>
        <pc:picChg chg="mod">
          <ac:chgData name="ANTONIO SOLIDA" userId="2a13595d-a0e9-4909-ba2a-8353b17e1e45" providerId="ADAL" clId="{BA486F9B-7AB9-47F0-B4C0-CAA266E8DD7B}" dt="2023-01-23T23:48:33.491" v="6249" actId="14861"/>
          <ac:picMkLst>
            <pc:docMk/>
            <pc:sldMk cId="4132433960" sldId="281"/>
            <ac:picMk id="9" creationId="{E22E65DB-24FF-4486-B0AF-464EF59B1CDB}"/>
          </ac:picMkLst>
        </pc:picChg>
        <pc:picChg chg="mod">
          <ac:chgData name="ANTONIO SOLIDA" userId="2a13595d-a0e9-4909-ba2a-8353b17e1e45" providerId="ADAL" clId="{BA486F9B-7AB9-47F0-B4C0-CAA266E8DD7B}" dt="2023-01-23T23:48:04.720" v="6244" actId="1076"/>
          <ac:picMkLst>
            <pc:docMk/>
            <pc:sldMk cId="4132433960" sldId="281"/>
            <ac:picMk id="10" creationId="{1CF9B9BB-B5CF-477C-982D-CCA9124E9E7E}"/>
          </ac:picMkLst>
        </pc:picChg>
        <pc:picChg chg="mod">
          <ac:chgData name="ANTONIO SOLIDA" userId="2a13595d-a0e9-4909-ba2a-8353b17e1e45" providerId="ADAL" clId="{BA486F9B-7AB9-47F0-B4C0-CAA266E8DD7B}" dt="2023-01-23T23:48:38.854" v="6250" actId="14861"/>
          <ac:picMkLst>
            <pc:docMk/>
            <pc:sldMk cId="4132433960" sldId="281"/>
            <ac:picMk id="11" creationId="{A6A2BCD8-EF4D-4D0D-ADDC-33E45AF97668}"/>
          </ac:picMkLst>
        </pc:picChg>
        <pc:picChg chg="mod">
          <ac:chgData name="ANTONIO SOLIDA" userId="2a13595d-a0e9-4909-ba2a-8353b17e1e45" providerId="ADAL" clId="{BA486F9B-7AB9-47F0-B4C0-CAA266E8DD7B}" dt="2023-01-19T16:40:00.775" v="4069" actId="1076"/>
          <ac:picMkLst>
            <pc:docMk/>
            <pc:sldMk cId="4132433960" sldId="281"/>
            <ac:picMk id="12" creationId="{2C066AE8-EB31-4977-ABD9-F58FB7397E97}"/>
          </ac:picMkLst>
        </pc:picChg>
        <pc:picChg chg="add mod">
          <ac:chgData name="ANTONIO SOLIDA" userId="2a13595d-a0e9-4909-ba2a-8353b17e1e45" providerId="ADAL" clId="{BA486F9B-7AB9-47F0-B4C0-CAA266E8DD7B}" dt="2023-01-17T18:49:38.265" v="3583" actId="1076"/>
          <ac:picMkLst>
            <pc:docMk/>
            <pc:sldMk cId="4132433960" sldId="281"/>
            <ac:picMk id="1026" creationId="{B505C8A7-A605-444F-9F45-6426D3D7E7C1}"/>
          </ac:picMkLst>
        </pc:picChg>
        <pc:picChg chg="add mod">
          <ac:chgData name="ANTONIO SOLIDA" userId="2a13595d-a0e9-4909-ba2a-8353b17e1e45" providerId="ADAL" clId="{BA486F9B-7AB9-47F0-B4C0-CAA266E8DD7B}" dt="2023-01-23T23:48:28.038" v="6248" actId="14861"/>
          <ac:picMkLst>
            <pc:docMk/>
            <pc:sldMk cId="4132433960" sldId="281"/>
            <ac:picMk id="1028" creationId="{33D91B45-3B5B-4B48-8641-9F5F6F073A25}"/>
          </ac:picMkLst>
        </pc:picChg>
      </pc:sldChg>
      <pc:sldChg chg="addSp delSp modSp add mod modTransition modNotesTx">
        <pc:chgData name="ANTONIO SOLIDA" userId="2a13595d-a0e9-4909-ba2a-8353b17e1e45" providerId="ADAL" clId="{BA486F9B-7AB9-47F0-B4C0-CAA266E8DD7B}" dt="2023-01-18T11:37:03.071" v="3917" actId="1076"/>
        <pc:sldMkLst>
          <pc:docMk/>
          <pc:sldMk cId="4146662626" sldId="282"/>
        </pc:sldMkLst>
        <pc:spChg chg="add del mod">
          <ac:chgData name="ANTONIO SOLIDA" userId="2a13595d-a0e9-4909-ba2a-8353b17e1e45" providerId="ADAL" clId="{BA486F9B-7AB9-47F0-B4C0-CAA266E8DD7B}" dt="2023-01-15T14:46:52.128" v="19" actId="478"/>
          <ac:spMkLst>
            <pc:docMk/>
            <pc:sldMk cId="4146662626" sldId="282"/>
            <ac:spMk id="3" creationId="{F7AC96E7-3E10-42AA-A839-9CFE7FB9B796}"/>
          </ac:spMkLst>
        </pc:spChg>
        <pc:spChg chg="mod">
          <ac:chgData name="ANTONIO SOLIDA" userId="2a13595d-a0e9-4909-ba2a-8353b17e1e45" providerId="ADAL" clId="{BA486F9B-7AB9-47F0-B4C0-CAA266E8DD7B}" dt="2023-01-18T11:37:01.001" v="3916" actId="207"/>
          <ac:spMkLst>
            <pc:docMk/>
            <pc:sldMk cId="4146662626" sldId="282"/>
            <ac:spMk id="5" creationId="{E7B57C8D-5F5C-4C0C-ABA4-C877E7FA9FC9}"/>
          </ac:spMkLst>
        </pc:spChg>
        <pc:spChg chg="add mod ord">
          <ac:chgData name="ANTONIO SOLIDA" userId="2a13595d-a0e9-4909-ba2a-8353b17e1e45" providerId="ADAL" clId="{BA486F9B-7AB9-47F0-B4C0-CAA266E8DD7B}" dt="2023-01-18T11:36:56.971" v="3914" actId="171"/>
          <ac:spMkLst>
            <pc:docMk/>
            <pc:sldMk cId="4146662626" sldId="282"/>
            <ac:spMk id="8" creationId="{3BA4B725-72B7-49E3-B263-7519B33AFF17}"/>
          </ac:spMkLst>
        </pc:spChg>
        <pc:picChg chg="mod">
          <ac:chgData name="ANTONIO SOLIDA" userId="2a13595d-a0e9-4909-ba2a-8353b17e1e45" providerId="ADAL" clId="{BA486F9B-7AB9-47F0-B4C0-CAA266E8DD7B}" dt="2023-01-15T14:47:10.607" v="22" actId="1076"/>
          <ac:picMkLst>
            <pc:docMk/>
            <pc:sldMk cId="4146662626" sldId="282"/>
            <ac:picMk id="4" creationId="{72F02692-D905-4DA6-97B9-C5DD1A770CD3}"/>
          </ac:picMkLst>
        </pc:picChg>
        <pc:picChg chg="add mod">
          <ac:chgData name="ANTONIO SOLIDA" userId="2a13595d-a0e9-4909-ba2a-8353b17e1e45" providerId="ADAL" clId="{BA486F9B-7AB9-47F0-B4C0-CAA266E8DD7B}" dt="2023-01-18T11:37:03.071" v="3917" actId="1076"/>
          <ac:picMkLst>
            <pc:docMk/>
            <pc:sldMk cId="4146662626" sldId="282"/>
            <ac:picMk id="7" creationId="{5DE72326-98E6-494B-980A-E5E940697316}"/>
          </ac:picMkLst>
        </pc:picChg>
        <pc:picChg chg="del">
          <ac:chgData name="ANTONIO SOLIDA" userId="2a13595d-a0e9-4909-ba2a-8353b17e1e45" providerId="ADAL" clId="{BA486F9B-7AB9-47F0-B4C0-CAA266E8DD7B}" dt="2023-01-15T14:46:48.648" v="18" actId="478"/>
          <ac:picMkLst>
            <pc:docMk/>
            <pc:sldMk cId="4146662626" sldId="282"/>
            <ac:picMk id="8" creationId="{C5567C89-D9A9-46B7-A8D3-A776F8C7FB20}"/>
          </ac:picMkLst>
        </pc:picChg>
        <pc:picChg chg="add mod">
          <ac:chgData name="ANTONIO SOLIDA" userId="2a13595d-a0e9-4909-ba2a-8353b17e1e45" providerId="ADAL" clId="{BA486F9B-7AB9-47F0-B4C0-CAA266E8DD7B}" dt="2023-01-16T15:49:30.336" v="3349" actId="1076"/>
          <ac:picMkLst>
            <pc:docMk/>
            <pc:sldMk cId="4146662626" sldId="282"/>
            <ac:picMk id="10" creationId="{92351D88-5310-4605-97B6-332F841517BD}"/>
          </ac:picMkLst>
        </pc:picChg>
        <pc:picChg chg="add mod">
          <ac:chgData name="ANTONIO SOLIDA" userId="2a13595d-a0e9-4909-ba2a-8353b17e1e45" providerId="ADAL" clId="{BA486F9B-7AB9-47F0-B4C0-CAA266E8DD7B}" dt="2023-01-16T15:47:49.859" v="3346" actId="1076"/>
          <ac:picMkLst>
            <pc:docMk/>
            <pc:sldMk cId="4146662626" sldId="282"/>
            <ac:picMk id="12" creationId="{D9BB4761-2C81-4950-AB28-E478644AAD0A}"/>
          </ac:picMkLst>
        </pc:picChg>
      </pc:sldChg>
      <pc:sldChg chg="addSp delSp modSp add mod modTransition modNotesTx">
        <pc:chgData name="ANTONIO SOLIDA" userId="2a13595d-a0e9-4909-ba2a-8353b17e1e45" providerId="ADAL" clId="{BA486F9B-7AB9-47F0-B4C0-CAA266E8DD7B}" dt="2023-01-24T00:15:23.690" v="6620" actId="14100"/>
        <pc:sldMkLst>
          <pc:docMk/>
          <pc:sldMk cId="333440625" sldId="283"/>
        </pc:sldMkLst>
        <pc:spChg chg="mod">
          <ac:chgData name="ANTONIO SOLIDA" userId="2a13595d-a0e9-4909-ba2a-8353b17e1e45" providerId="ADAL" clId="{BA486F9B-7AB9-47F0-B4C0-CAA266E8DD7B}" dt="2023-01-18T11:38:40.966" v="3937" actId="20577"/>
          <ac:spMkLst>
            <pc:docMk/>
            <pc:sldMk cId="333440625" sldId="283"/>
            <ac:spMk id="5" creationId="{E7B57C8D-5F5C-4C0C-ABA4-C877E7FA9FC9}"/>
          </ac:spMkLst>
        </pc:spChg>
        <pc:spChg chg="add mod ord">
          <ac:chgData name="ANTONIO SOLIDA" userId="2a13595d-a0e9-4909-ba2a-8353b17e1e45" providerId="ADAL" clId="{BA486F9B-7AB9-47F0-B4C0-CAA266E8DD7B}" dt="2023-01-18T11:37:12.503" v="3920" actId="171"/>
          <ac:spMkLst>
            <pc:docMk/>
            <pc:sldMk cId="333440625" sldId="283"/>
            <ac:spMk id="6" creationId="{2B823F6E-71F6-4701-AAFA-26063BA7AE6B}"/>
          </ac:spMkLst>
        </pc:spChg>
        <pc:spChg chg="add del mod">
          <ac:chgData name="ANTONIO SOLIDA" userId="2a13595d-a0e9-4909-ba2a-8353b17e1e45" providerId="ADAL" clId="{BA486F9B-7AB9-47F0-B4C0-CAA266E8DD7B}" dt="2023-01-15T20:34:43.395" v="2287" actId="478"/>
          <ac:spMkLst>
            <pc:docMk/>
            <pc:sldMk cId="333440625" sldId="283"/>
            <ac:spMk id="6" creationId="{2E05F6FD-15B4-458B-B977-CD6498AFA78B}"/>
          </ac:spMkLst>
        </pc:spChg>
        <pc:spChg chg="add del mod">
          <ac:chgData name="ANTONIO SOLIDA" userId="2a13595d-a0e9-4909-ba2a-8353b17e1e45" providerId="ADAL" clId="{BA486F9B-7AB9-47F0-B4C0-CAA266E8DD7B}" dt="2023-01-15T20:34:46.355" v="2288" actId="478"/>
          <ac:spMkLst>
            <pc:docMk/>
            <pc:sldMk cId="333440625" sldId="283"/>
            <ac:spMk id="8" creationId="{FCCF5C0B-713B-47C2-8979-0263A0C6E025}"/>
          </ac:spMkLst>
        </pc:spChg>
        <pc:picChg chg="add mod modCrop">
          <ac:chgData name="ANTONIO SOLIDA" userId="2a13595d-a0e9-4909-ba2a-8353b17e1e45" providerId="ADAL" clId="{BA486F9B-7AB9-47F0-B4C0-CAA266E8DD7B}" dt="2023-01-24T00:15:23.690" v="6620" actId="14100"/>
          <ac:picMkLst>
            <pc:docMk/>
            <pc:sldMk cId="333440625" sldId="283"/>
            <ac:picMk id="3" creationId="{8D33DFE0-A880-4A0F-956C-327129B7B305}"/>
          </ac:picMkLst>
        </pc:picChg>
        <pc:picChg chg="del">
          <ac:chgData name="ANTONIO SOLIDA" userId="2a13595d-a0e9-4909-ba2a-8353b17e1e45" providerId="ADAL" clId="{BA486F9B-7AB9-47F0-B4C0-CAA266E8DD7B}" dt="2023-01-15T14:51:49.372" v="70" actId="478"/>
          <ac:picMkLst>
            <pc:docMk/>
            <pc:sldMk cId="333440625" sldId="283"/>
            <ac:picMk id="7" creationId="{5DE72326-98E6-494B-980A-E5E940697316}"/>
          </ac:picMkLst>
        </pc:picChg>
        <pc:picChg chg="del">
          <ac:chgData name="ANTONIO SOLIDA" userId="2a13595d-a0e9-4909-ba2a-8353b17e1e45" providerId="ADAL" clId="{BA486F9B-7AB9-47F0-B4C0-CAA266E8DD7B}" dt="2023-01-15T14:51:50.005" v="71" actId="478"/>
          <ac:picMkLst>
            <pc:docMk/>
            <pc:sldMk cId="333440625" sldId="283"/>
            <ac:picMk id="10" creationId="{92351D88-5310-4605-97B6-332F841517BD}"/>
          </ac:picMkLst>
        </pc:picChg>
        <pc:picChg chg="del">
          <ac:chgData name="ANTONIO SOLIDA" userId="2a13595d-a0e9-4909-ba2a-8353b17e1e45" providerId="ADAL" clId="{BA486F9B-7AB9-47F0-B4C0-CAA266E8DD7B}" dt="2023-01-15T14:51:50.824" v="72" actId="478"/>
          <ac:picMkLst>
            <pc:docMk/>
            <pc:sldMk cId="333440625" sldId="283"/>
            <ac:picMk id="12" creationId="{D9BB4761-2C81-4950-AB28-E478644AAD0A}"/>
          </ac:picMkLst>
        </pc:picChg>
      </pc:sldChg>
      <pc:sldChg chg="addSp delSp modSp add mod ord modTransition modNotesTx">
        <pc:chgData name="ANTONIO SOLIDA" userId="2a13595d-a0e9-4909-ba2a-8353b17e1e45" providerId="ADAL" clId="{BA486F9B-7AB9-47F0-B4C0-CAA266E8DD7B}" dt="2023-01-24T00:16:01.394" v="6621" actId="14861"/>
        <pc:sldMkLst>
          <pc:docMk/>
          <pc:sldMk cId="2218178955" sldId="284"/>
        </pc:sldMkLst>
        <pc:spChg chg="mod">
          <ac:chgData name="ANTONIO SOLIDA" userId="2a13595d-a0e9-4909-ba2a-8353b17e1e45" providerId="ADAL" clId="{BA486F9B-7AB9-47F0-B4C0-CAA266E8DD7B}" dt="2023-01-18T11:38:52.308" v="3942" actId="207"/>
          <ac:spMkLst>
            <pc:docMk/>
            <pc:sldMk cId="2218178955" sldId="284"/>
            <ac:spMk id="5" creationId="{E7B57C8D-5F5C-4C0C-ABA4-C877E7FA9FC9}"/>
          </ac:spMkLst>
        </pc:spChg>
        <pc:spChg chg="add mod ord">
          <ac:chgData name="ANTONIO SOLIDA" userId="2a13595d-a0e9-4909-ba2a-8353b17e1e45" providerId="ADAL" clId="{BA486F9B-7AB9-47F0-B4C0-CAA266E8DD7B}" dt="2023-01-18T11:38:47.075" v="3940" actId="171"/>
          <ac:spMkLst>
            <pc:docMk/>
            <pc:sldMk cId="2218178955" sldId="284"/>
            <ac:spMk id="6" creationId="{EAD3C791-BED6-466E-84CE-31799A2BE0A4}"/>
          </ac:spMkLst>
        </pc:spChg>
        <pc:picChg chg="add del mod">
          <ac:chgData name="ANTONIO SOLIDA" userId="2a13595d-a0e9-4909-ba2a-8353b17e1e45" providerId="ADAL" clId="{BA486F9B-7AB9-47F0-B4C0-CAA266E8DD7B}" dt="2023-01-24T00:16:01.394" v="6621" actId="14861"/>
          <ac:picMkLst>
            <pc:docMk/>
            <pc:sldMk cId="2218178955" sldId="284"/>
            <ac:picMk id="3" creationId="{4128099E-4B4A-4A91-8AE5-14B124FAC105}"/>
          </ac:picMkLst>
        </pc:picChg>
        <pc:picChg chg="add del mod">
          <ac:chgData name="ANTONIO SOLIDA" userId="2a13595d-a0e9-4909-ba2a-8353b17e1e45" providerId="ADAL" clId="{BA486F9B-7AB9-47F0-B4C0-CAA266E8DD7B}" dt="2023-01-16T14:49:06.892" v="2562" actId="22"/>
          <ac:picMkLst>
            <pc:docMk/>
            <pc:sldMk cId="2218178955" sldId="284"/>
            <ac:picMk id="7" creationId="{D73FC760-C5C5-4D46-A251-B38E2369CC19}"/>
          </ac:picMkLst>
        </pc:picChg>
      </pc:sldChg>
      <pc:sldChg chg="addSp delSp modSp add mod modTransition">
        <pc:chgData name="ANTONIO SOLIDA" userId="2a13595d-a0e9-4909-ba2a-8353b17e1e45" providerId="ADAL" clId="{BA486F9B-7AB9-47F0-B4C0-CAA266E8DD7B}" dt="2023-01-24T00:17:56.011" v="6643" actId="1076"/>
        <pc:sldMkLst>
          <pc:docMk/>
          <pc:sldMk cId="1345560037" sldId="285"/>
        </pc:sldMkLst>
        <pc:spChg chg="add del mod">
          <ac:chgData name="ANTONIO SOLIDA" userId="2a13595d-a0e9-4909-ba2a-8353b17e1e45" providerId="ADAL" clId="{BA486F9B-7AB9-47F0-B4C0-CAA266E8DD7B}" dt="2023-01-15T15:19:57.011" v="301" actId="478"/>
          <ac:spMkLst>
            <pc:docMk/>
            <pc:sldMk cId="1345560037" sldId="285"/>
            <ac:spMk id="3" creationId="{5E309665-8A26-4A24-AADE-1448D4AE4773}"/>
          </ac:spMkLst>
        </pc:spChg>
        <pc:spChg chg="mod ord">
          <ac:chgData name="ANTONIO SOLIDA" userId="2a13595d-a0e9-4909-ba2a-8353b17e1e45" providerId="ADAL" clId="{BA486F9B-7AB9-47F0-B4C0-CAA266E8DD7B}" dt="2023-01-24T00:07:02.868" v="6606" actId="6549"/>
          <ac:spMkLst>
            <pc:docMk/>
            <pc:sldMk cId="1345560037" sldId="285"/>
            <ac:spMk id="5" creationId="{E7B57C8D-5F5C-4C0C-ABA4-C877E7FA9FC9}"/>
          </ac:spMkLst>
        </pc:spChg>
        <pc:spChg chg="add mod">
          <ac:chgData name="ANTONIO SOLIDA" userId="2a13595d-a0e9-4909-ba2a-8353b17e1e45" providerId="ADAL" clId="{BA486F9B-7AB9-47F0-B4C0-CAA266E8DD7B}" dt="2023-01-18T11:36:37.224" v="3904" actId="14100"/>
          <ac:spMkLst>
            <pc:docMk/>
            <pc:sldMk cId="1345560037" sldId="285"/>
            <ac:spMk id="7" creationId="{2E31DAA0-82F7-4FE2-A9F3-084727E0D426}"/>
          </ac:spMkLst>
        </pc:spChg>
        <pc:picChg chg="mod modCrop">
          <ac:chgData name="ANTONIO SOLIDA" userId="2a13595d-a0e9-4909-ba2a-8353b17e1e45" providerId="ADAL" clId="{BA486F9B-7AB9-47F0-B4C0-CAA266E8DD7B}" dt="2023-01-24T00:17:56.011" v="6643" actId="1076"/>
          <ac:picMkLst>
            <pc:docMk/>
            <pc:sldMk cId="1345560037" sldId="285"/>
            <ac:picMk id="6" creationId="{013C662F-FE3E-4531-A98B-CDEFA1BAC4D2}"/>
          </ac:picMkLst>
        </pc:picChg>
        <pc:picChg chg="del">
          <ac:chgData name="ANTONIO SOLIDA" userId="2a13595d-a0e9-4909-ba2a-8353b17e1e45" providerId="ADAL" clId="{BA486F9B-7AB9-47F0-B4C0-CAA266E8DD7B}" dt="2023-01-15T15:19:54.192" v="300" actId="478"/>
          <ac:picMkLst>
            <pc:docMk/>
            <pc:sldMk cId="1345560037" sldId="285"/>
            <ac:picMk id="8" creationId="{C5567C89-D9A9-46B7-A8D3-A776F8C7FB20}"/>
          </ac:picMkLst>
        </pc:picChg>
      </pc:sldChg>
      <pc:sldChg chg="modSp add del mod">
        <pc:chgData name="ANTONIO SOLIDA" userId="2a13595d-a0e9-4909-ba2a-8353b17e1e45" providerId="ADAL" clId="{BA486F9B-7AB9-47F0-B4C0-CAA266E8DD7B}" dt="2023-01-15T15:19:00.073" v="153" actId="2890"/>
        <pc:sldMkLst>
          <pc:docMk/>
          <pc:sldMk cId="4043672808" sldId="285"/>
        </pc:sldMkLst>
        <pc:spChg chg="mod">
          <ac:chgData name="ANTONIO SOLIDA" userId="2a13595d-a0e9-4909-ba2a-8353b17e1e45" providerId="ADAL" clId="{BA486F9B-7AB9-47F0-B4C0-CAA266E8DD7B}" dt="2023-01-15T15:18:58.330" v="152" actId="20577"/>
          <ac:spMkLst>
            <pc:docMk/>
            <pc:sldMk cId="4043672808" sldId="285"/>
            <ac:spMk id="5" creationId="{E7B57C8D-5F5C-4C0C-ABA4-C877E7FA9FC9}"/>
          </ac:spMkLst>
        </pc:spChg>
        <pc:picChg chg="mod">
          <ac:chgData name="ANTONIO SOLIDA" userId="2a13595d-a0e9-4909-ba2a-8353b17e1e45" providerId="ADAL" clId="{BA486F9B-7AB9-47F0-B4C0-CAA266E8DD7B}" dt="2023-01-15T15:18:57.480" v="149" actId="1076"/>
          <ac:picMkLst>
            <pc:docMk/>
            <pc:sldMk cId="4043672808" sldId="285"/>
            <ac:picMk id="8" creationId="{C5567C89-D9A9-46B7-A8D3-A776F8C7FB20}"/>
          </ac:picMkLst>
        </pc:picChg>
      </pc:sldChg>
      <pc:sldChg chg="addSp delSp modSp add mod ord modAnim">
        <pc:chgData name="ANTONIO SOLIDA" userId="2a13595d-a0e9-4909-ba2a-8353b17e1e45" providerId="ADAL" clId="{BA486F9B-7AB9-47F0-B4C0-CAA266E8DD7B}" dt="2023-01-24T00:02:50.247" v="6514" actId="14861"/>
        <pc:sldMkLst>
          <pc:docMk/>
          <pc:sldMk cId="1663407925" sldId="286"/>
        </pc:sldMkLst>
        <pc:spChg chg="mod">
          <ac:chgData name="ANTONIO SOLIDA" userId="2a13595d-a0e9-4909-ba2a-8353b17e1e45" providerId="ADAL" clId="{BA486F9B-7AB9-47F0-B4C0-CAA266E8DD7B}" dt="2023-01-18T11:34:38.968" v="3870" actId="207"/>
          <ac:spMkLst>
            <pc:docMk/>
            <pc:sldMk cId="1663407925" sldId="286"/>
            <ac:spMk id="5" creationId="{E7B57C8D-5F5C-4C0C-ABA4-C877E7FA9FC9}"/>
          </ac:spMkLst>
        </pc:spChg>
        <pc:spChg chg="mod">
          <ac:chgData name="ANTONIO SOLIDA" userId="2a13595d-a0e9-4909-ba2a-8353b17e1e45" providerId="ADAL" clId="{BA486F9B-7AB9-47F0-B4C0-CAA266E8DD7B}" dt="2023-01-23T23:45:27.939" v="6227" actId="114"/>
          <ac:spMkLst>
            <pc:docMk/>
            <pc:sldMk cId="1663407925" sldId="286"/>
            <ac:spMk id="6" creationId="{2E05F6FD-15B4-458B-B977-CD6498AFA78B}"/>
          </ac:spMkLst>
        </pc:spChg>
        <pc:spChg chg="add mod ord">
          <ac:chgData name="ANTONIO SOLIDA" userId="2a13595d-a0e9-4909-ba2a-8353b17e1e45" providerId="ADAL" clId="{BA486F9B-7AB9-47F0-B4C0-CAA266E8DD7B}" dt="2023-01-18T11:34:32.021" v="3868" actId="171"/>
          <ac:spMkLst>
            <pc:docMk/>
            <pc:sldMk cId="1663407925" sldId="286"/>
            <ac:spMk id="8" creationId="{074482A3-72E7-42FF-BB05-1ABE63B7D806}"/>
          </ac:spMkLst>
        </pc:spChg>
        <pc:spChg chg="add mod">
          <ac:chgData name="ANTONIO SOLIDA" userId="2a13595d-a0e9-4909-ba2a-8353b17e1e45" providerId="ADAL" clId="{BA486F9B-7AB9-47F0-B4C0-CAA266E8DD7B}" dt="2023-01-23T23:45:22.811" v="6226" actId="114"/>
          <ac:spMkLst>
            <pc:docMk/>
            <pc:sldMk cId="1663407925" sldId="286"/>
            <ac:spMk id="11" creationId="{F4E26719-1E99-488F-81A4-6AEBE88B6555}"/>
          </ac:spMkLst>
        </pc:spChg>
        <pc:picChg chg="del">
          <ac:chgData name="ANTONIO SOLIDA" userId="2a13595d-a0e9-4909-ba2a-8353b17e1e45" providerId="ADAL" clId="{BA486F9B-7AB9-47F0-B4C0-CAA266E8DD7B}" dt="2023-01-15T15:38:01.544" v="338" actId="478"/>
          <ac:picMkLst>
            <pc:docMk/>
            <pc:sldMk cId="1663407925" sldId="286"/>
            <ac:picMk id="3" creationId="{8D33DFE0-A880-4A0F-956C-327129B7B305}"/>
          </ac:picMkLst>
        </pc:picChg>
        <pc:picChg chg="mod">
          <ac:chgData name="ANTONIO SOLIDA" userId="2a13595d-a0e9-4909-ba2a-8353b17e1e45" providerId="ADAL" clId="{BA486F9B-7AB9-47F0-B4C0-CAA266E8DD7B}" dt="2023-01-16T15:19:02.248" v="3047" actId="1076"/>
          <ac:picMkLst>
            <pc:docMk/>
            <pc:sldMk cId="1663407925" sldId="286"/>
            <ac:picMk id="4" creationId="{72F02692-D905-4DA6-97B9-C5DD1A770CD3}"/>
          </ac:picMkLst>
        </pc:picChg>
        <pc:picChg chg="add mod">
          <ac:chgData name="ANTONIO SOLIDA" userId="2a13595d-a0e9-4909-ba2a-8353b17e1e45" providerId="ADAL" clId="{BA486F9B-7AB9-47F0-B4C0-CAA266E8DD7B}" dt="2023-01-24T00:02:42.405" v="6513" actId="14861"/>
          <ac:picMkLst>
            <pc:docMk/>
            <pc:sldMk cId="1663407925" sldId="286"/>
            <ac:picMk id="7" creationId="{2A7EB960-11F9-4F96-8C57-A38E10242B8B}"/>
          </ac:picMkLst>
        </pc:picChg>
        <pc:picChg chg="add del mod modCrop">
          <ac:chgData name="ANTONIO SOLIDA" userId="2a13595d-a0e9-4909-ba2a-8353b17e1e45" providerId="ADAL" clId="{BA486F9B-7AB9-47F0-B4C0-CAA266E8DD7B}" dt="2023-01-24T00:02:50.247" v="6514" actId="14861"/>
          <ac:picMkLst>
            <pc:docMk/>
            <pc:sldMk cId="1663407925" sldId="286"/>
            <ac:picMk id="9" creationId="{79692281-DD04-419B-A46A-D76FF5F8AD78}"/>
          </ac:picMkLst>
        </pc:picChg>
        <pc:picChg chg="add del mod">
          <ac:chgData name="ANTONIO SOLIDA" userId="2a13595d-a0e9-4909-ba2a-8353b17e1e45" providerId="ADAL" clId="{BA486F9B-7AB9-47F0-B4C0-CAA266E8DD7B}" dt="2023-01-15T15:39:46.219" v="394"/>
          <ac:picMkLst>
            <pc:docMk/>
            <pc:sldMk cId="1663407925" sldId="286"/>
            <ac:picMk id="10" creationId="{721957DB-898F-4911-967B-B7659811A24D}"/>
          </ac:picMkLst>
        </pc:picChg>
      </pc:sldChg>
      <pc:sldChg chg="addSp delSp modSp add mod modTransition">
        <pc:chgData name="ANTONIO SOLIDA" userId="2a13595d-a0e9-4909-ba2a-8353b17e1e45" providerId="ADAL" clId="{BA486F9B-7AB9-47F0-B4C0-CAA266E8DD7B}" dt="2023-01-24T00:21:53.629" v="6751" actId="20577"/>
        <pc:sldMkLst>
          <pc:docMk/>
          <pc:sldMk cId="348102546" sldId="287"/>
        </pc:sldMkLst>
        <pc:spChg chg="del mod">
          <ac:chgData name="ANTONIO SOLIDA" userId="2a13595d-a0e9-4909-ba2a-8353b17e1e45" providerId="ADAL" clId="{BA486F9B-7AB9-47F0-B4C0-CAA266E8DD7B}" dt="2023-01-18T11:41:04.399" v="3977" actId="478"/>
          <ac:spMkLst>
            <pc:docMk/>
            <pc:sldMk cId="348102546" sldId="287"/>
            <ac:spMk id="5" creationId="{E7B57C8D-5F5C-4C0C-ABA4-C877E7FA9FC9}"/>
          </ac:spMkLst>
        </pc:spChg>
        <pc:spChg chg="add mod">
          <ac:chgData name="ANTONIO SOLIDA" userId="2a13595d-a0e9-4909-ba2a-8353b17e1e45" providerId="ADAL" clId="{BA486F9B-7AB9-47F0-B4C0-CAA266E8DD7B}" dt="2023-01-18T11:41:35.457" v="3981"/>
          <ac:spMkLst>
            <pc:docMk/>
            <pc:sldMk cId="348102546" sldId="287"/>
            <ac:spMk id="6" creationId="{AC396C8C-EE05-407A-831C-C37C42126395}"/>
          </ac:spMkLst>
        </pc:spChg>
        <pc:spChg chg="add mod">
          <ac:chgData name="ANTONIO SOLIDA" userId="2a13595d-a0e9-4909-ba2a-8353b17e1e45" providerId="ADAL" clId="{BA486F9B-7AB9-47F0-B4C0-CAA266E8DD7B}" dt="2023-01-23T23:51:27.346" v="6276"/>
          <ac:spMkLst>
            <pc:docMk/>
            <pc:sldMk cId="348102546" sldId="287"/>
            <ac:spMk id="7" creationId="{53FC5311-34C7-4A5E-88E0-107C83F1281B}"/>
          </ac:spMkLst>
        </pc:spChg>
        <pc:spChg chg="add mod">
          <ac:chgData name="ANTONIO SOLIDA" userId="2a13595d-a0e9-4909-ba2a-8353b17e1e45" providerId="ADAL" clId="{BA486F9B-7AB9-47F0-B4C0-CAA266E8DD7B}" dt="2023-01-24T00:21:53.629" v="6751" actId="20577"/>
          <ac:spMkLst>
            <pc:docMk/>
            <pc:sldMk cId="348102546" sldId="287"/>
            <ac:spMk id="8" creationId="{B931945A-6290-4A3D-B08D-83D2935C76DD}"/>
          </ac:spMkLst>
        </pc:spChg>
        <pc:picChg chg="add mod">
          <ac:chgData name="ANTONIO SOLIDA" userId="2a13595d-a0e9-4909-ba2a-8353b17e1e45" providerId="ADAL" clId="{BA486F9B-7AB9-47F0-B4C0-CAA266E8DD7B}" dt="2023-01-15T16:28:30.095" v="2257" actId="14861"/>
          <ac:picMkLst>
            <pc:docMk/>
            <pc:sldMk cId="348102546" sldId="287"/>
            <ac:picMk id="3" creationId="{A092DE82-877B-4F82-811A-93C96D2C6A14}"/>
          </ac:picMkLst>
        </pc:picChg>
        <pc:picChg chg="add del mod">
          <ac:chgData name="ANTONIO SOLIDA" userId="2a13595d-a0e9-4909-ba2a-8353b17e1e45" providerId="ADAL" clId="{BA486F9B-7AB9-47F0-B4C0-CAA266E8DD7B}" dt="2023-01-15T16:02:06.044" v="960" actId="478"/>
          <ac:picMkLst>
            <pc:docMk/>
            <pc:sldMk cId="348102546" sldId="287"/>
            <ac:picMk id="7" creationId="{F79A44C7-049E-44B0-BF9D-F127A59C76C9}"/>
          </ac:picMkLst>
        </pc:picChg>
      </pc:sldChg>
      <pc:sldChg chg="addSp delSp modSp add mod modTransition">
        <pc:chgData name="ANTONIO SOLIDA" userId="2a13595d-a0e9-4909-ba2a-8353b17e1e45" providerId="ADAL" clId="{BA486F9B-7AB9-47F0-B4C0-CAA266E8DD7B}" dt="2023-01-24T00:20:39.376" v="6655" actId="114"/>
        <pc:sldMkLst>
          <pc:docMk/>
          <pc:sldMk cId="1168478362" sldId="288"/>
        </pc:sldMkLst>
        <pc:spChg chg="del">
          <ac:chgData name="ANTONIO SOLIDA" userId="2a13595d-a0e9-4909-ba2a-8353b17e1e45" providerId="ADAL" clId="{BA486F9B-7AB9-47F0-B4C0-CAA266E8DD7B}" dt="2023-01-18T11:41:25.352" v="3979" actId="478"/>
          <ac:spMkLst>
            <pc:docMk/>
            <pc:sldMk cId="1168478362" sldId="288"/>
            <ac:spMk id="5" creationId="{E7B57C8D-5F5C-4C0C-ABA4-C877E7FA9FC9}"/>
          </ac:spMkLst>
        </pc:spChg>
        <pc:spChg chg="add mod">
          <ac:chgData name="ANTONIO SOLIDA" userId="2a13595d-a0e9-4909-ba2a-8353b17e1e45" providerId="ADAL" clId="{BA486F9B-7AB9-47F0-B4C0-CAA266E8DD7B}" dt="2023-01-18T11:41:38.401" v="3983"/>
          <ac:spMkLst>
            <pc:docMk/>
            <pc:sldMk cId="1168478362" sldId="288"/>
            <ac:spMk id="7" creationId="{B49FB348-6BA4-4FC1-891A-A22C9AD0051B}"/>
          </ac:spMkLst>
        </pc:spChg>
        <pc:spChg chg="add mod">
          <ac:chgData name="ANTONIO SOLIDA" userId="2a13595d-a0e9-4909-ba2a-8353b17e1e45" providerId="ADAL" clId="{BA486F9B-7AB9-47F0-B4C0-CAA266E8DD7B}" dt="2023-01-23T23:51:43.046" v="6278"/>
          <ac:spMkLst>
            <pc:docMk/>
            <pc:sldMk cId="1168478362" sldId="288"/>
            <ac:spMk id="8" creationId="{34A38FF3-DAB7-4EE5-A480-6CB27969E67C}"/>
          </ac:spMkLst>
        </pc:spChg>
        <pc:spChg chg="add del mod">
          <ac:chgData name="ANTONIO SOLIDA" userId="2a13595d-a0e9-4909-ba2a-8353b17e1e45" providerId="ADAL" clId="{BA486F9B-7AB9-47F0-B4C0-CAA266E8DD7B}" dt="2023-01-15T16:05:41.218" v="1274" actId="478"/>
          <ac:spMkLst>
            <pc:docMk/>
            <pc:sldMk cId="1168478362" sldId="288"/>
            <ac:spMk id="10" creationId="{34988B59-50E0-48EF-AC21-543BDF3CDE8F}"/>
          </ac:spMkLst>
        </pc:spChg>
        <pc:spChg chg="add mod">
          <ac:chgData name="ANTONIO SOLIDA" userId="2a13595d-a0e9-4909-ba2a-8353b17e1e45" providerId="ADAL" clId="{BA486F9B-7AB9-47F0-B4C0-CAA266E8DD7B}" dt="2023-01-24T00:20:39.376" v="6655" actId="114"/>
          <ac:spMkLst>
            <pc:docMk/>
            <pc:sldMk cId="1168478362" sldId="288"/>
            <ac:spMk id="11" creationId="{3148D063-EB71-449F-95F8-B75A195D7911}"/>
          </ac:spMkLst>
        </pc:spChg>
        <pc:picChg chg="del">
          <ac:chgData name="ANTONIO SOLIDA" userId="2a13595d-a0e9-4909-ba2a-8353b17e1e45" providerId="ADAL" clId="{BA486F9B-7AB9-47F0-B4C0-CAA266E8DD7B}" dt="2023-01-15T16:00:40.279" v="940" actId="478"/>
          <ac:picMkLst>
            <pc:docMk/>
            <pc:sldMk cId="1168478362" sldId="288"/>
            <ac:picMk id="3" creationId="{A092DE82-877B-4F82-811A-93C96D2C6A14}"/>
          </ac:picMkLst>
        </pc:picChg>
        <pc:picChg chg="add mod">
          <ac:chgData name="ANTONIO SOLIDA" userId="2a13595d-a0e9-4909-ba2a-8353b17e1e45" providerId="ADAL" clId="{BA486F9B-7AB9-47F0-B4C0-CAA266E8DD7B}" dt="2023-01-18T11:41:56.799" v="3990" actId="1076"/>
          <ac:picMkLst>
            <pc:docMk/>
            <pc:sldMk cId="1168478362" sldId="288"/>
            <ac:picMk id="6" creationId="{01C73844-C8A2-4543-89C2-F401E0344A43}"/>
          </ac:picMkLst>
        </pc:picChg>
        <pc:picChg chg="del">
          <ac:chgData name="ANTONIO SOLIDA" userId="2a13595d-a0e9-4909-ba2a-8353b17e1e45" providerId="ADAL" clId="{BA486F9B-7AB9-47F0-B4C0-CAA266E8DD7B}" dt="2023-01-15T16:00:39.712" v="939" actId="478"/>
          <ac:picMkLst>
            <pc:docMk/>
            <pc:sldMk cId="1168478362" sldId="288"/>
            <ac:picMk id="7" creationId="{F79A44C7-049E-44B0-BF9D-F127A59C76C9}"/>
          </ac:picMkLst>
        </pc:picChg>
        <pc:picChg chg="add del mod">
          <ac:chgData name="ANTONIO SOLIDA" userId="2a13595d-a0e9-4909-ba2a-8353b17e1e45" providerId="ADAL" clId="{BA486F9B-7AB9-47F0-B4C0-CAA266E8DD7B}" dt="2023-01-15T16:01:56.532" v="958" actId="478"/>
          <ac:picMkLst>
            <pc:docMk/>
            <pc:sldMk cId="1168478362" sldId="288"/>
            <ac:picMk id="9" creationId="{F0A90898-ABA7-49D8-9C4E-7421A5E2856F}"/>
          </ac:picMkLst>
        </pc:picChg>
      </pc:sldChg>
      <pc:sldChg chg="addSp delSp modSp add mod modTransition">
        <pc:chgData name="ANTONIO SOLIDA" userId="2a13595d-a0e9-4909-ba2a-8353b17e1e45" providerId="ADAL" clId="{BA486F9B-7AB9-47F0-B4C0-CAA266E8DD7B}" dt="2023-01-24T00:20:28.525" v="6653" actId="114"/>
        <pc:sldMkLst>
          <pc:docMk/>
          <pc:sldMk cId="2253516843" sldId="289"/>
        </pc:sldMkLst>
        <pc:spChg chg="del">
          <ac:chgData name="ANTONIO SOLIDA" userId="2a13595d-a0e9-4909-ba2a-8353b17e1e45" providerId="ADAL" clId="{BA486F9B-7AB9-47F0-B4C0-CAA266E8DD7B}" dt="2023-01-18T11:41:09.244" v="3978" actId="478"/>
          <ac:spMkLst>
            <pc:docMk/>
            <pc:sldMk cId="2253516843" sldId="289"/>
            <ac:spMk id="5" creationId="{E7B57C8D-5F5C-4C0C-ABA4-C877E7FA9FC9}"/>
          </ac:spMkLst>
        </pc:spChg>
        <pc:spChg chg="add mod">
          <ac:chgData name="ANTONIO SOLIDA" userId="2a13595d-a0e9-4909-ba2a-8353b17e1e45" providerId="ADAL" clId="{BA486F9B-7AB9-47F0-B4C0-CAA266E8DD7B}" dt="2023-01-18T11:41:37.041" v="3982"/>
          <ac:spMkLst>
            <pc:docMk/>
            <pc:sldMk cId="2253516843" sldId="289"/>
            <ac:spMk id="6" creationId="{3BC42808-FD35-4CD3-BCC6-EC90BDC04717}"/>
          </ac:spMkLst>
        </pc:spChg>
        <pc:spChg chg="add mod">
          <ac:chgData name="ANTONIO SOLIDA" userId="2a13595d-a0e9-4909-ba2a-8353b17e1e45" providerId="ADAL" clId="{BA486F9B-7AB9-47F0-B4C0-CAA266E8DD7B}" dt="2023-01-23T23:51:34.101" v="6277"/>
          <ac:spMkLst>
            <pc:docMk/>
            <pc:sldMk cId="2253516843" sldId="289"/>
            <ac:spMk id="8" creationId="{7CF52275-AC91-4B5F-8936-334FCFEFE110}"/>
          </ac:spMkLst>
        </pc:spChg>
        <pc:spChg chg="del">
          <ac:chgData name="ANTONIO SOLIDA" userId="2a13595d-a0e9-4909-ba2a-8353b17e1e45" providerId="ADAL" clId="{BA486F9B-7AB9-47F0-B4C0-CAA266E8DD7B}" dt="2023-01-15T16:04:47.511" v="1190" actId="478"/>
          <ac:spMkLst>
            <pc:docMk/>
            <pc:sldMk cId="2253516843" sldId="289"/>
            <ac:spMk id="8" creationId="{B931945A-6290-4A3D-B08D-83D2935C76DD}"/>
          </ac:spMkLst>
        </pc:spChg>
        <pc:spChg chg="add mod">
          <ac:chgData name="ANTONIO SOLIDA" userId="2a13595d-a0e9-4909-ba2a-8353b17e1e45" providerId="ADAL" clId="{BA486F9B-7AB9-47F0-B4C0-CAA266E8DD7B}" dt="2023-01-24T00:20:28.525" v="6653" actId="114"/>
          <ac:spMkLst>
            <pc:docMk/>
            <pc:sldMk cId="2253516843" sldId="289"/>
            <ac:spMk id="9" creationId="{9472D04C-D8B7-424F-99FF-50E3E3BCD557}"/>
          </ac:spMkLst>
        </pc:spChg>
        <pc:picChg chg="del">
          <ac:chgData name="ANTONIO SOLIDA" userId="2a13595d-a0e9-4909-ba2a-8353b17e1e45" providerId="ADAL" clId="{BA486F9B-7AB9-47F0-B4C0-CAA266E8DD7B}" dt="2023-01-15T16:01:40.813" v="954" actId="478"/>
          <ac:picMkLst>
            <pc:docMk/>
            <pc:sldMk cId="2253516843" sldId="289"/>
            <ac:picMk id="3" creationId="{A092DE82-877B-4F82-811A-93C96D2C6A14}"/>
          </ac:picMkLst>
        </pc:picChg>
        <pc:picChg chg="mod">
          <ac:chgData name="ANTONIO SOLIDA" userId="2a13595d-a0e9-4909-ba2a-8353b17e1e45" providerId="ADAL" clId="{BA486F9B-7AB9-47F0-B4C0-CAA266E8DD7B}" dt="2023-01-15T16:28:35.080" v="2258" actId="14861"/>
          <ac:picMkLst>
            <pc:docMk/>
            <pc:sldMk cId="2253516843" sldId="289"/>
            <ac:picMk id="7" creationId="{F79A44C7-049E-44B0-BF9D-F127A59C76C9}"/>
          </ac:picMkLst>
        </pc:picChg>
      </pc:sldChg>
      <pc:sldChg chg="addSp delSp modSp add mod modTransition">
        <pc:chgData name="ANTONIO SOLIDA" userId="2a13595d-a0e9-4909-ba2a-8353b17e1e45" providerId="ADAL" clId="{BA486F9B-7AB9-47F0-B4C0-CAA266E8DD7B}" dt="2023-01-24T00:20:51.244" v="6656" actId="114"/>
        <pc:sldMkLst>
          <pc:docMk/>
          <pc:sldMk cId="224839747" sldId="290"/>
        </pc:sldMkLst>
        <pc:spChg chg="del">
          <ac:chgData name="ANTONIO SOLIDA" userId="2a13595d-a0e9-4909-ba2a-8353b17e1e45" providerId="ADAL" clId="{BA486F9B-7AB9-47F0-B4C0-CAA266E8DD7B}" dt="2023-01-18T11:41:28.311" v="3980" actId="478"/>
          <ac:spMkLst>
            <pc:docMk/>
            <pc:sldMk cId="224839747" sldId="290"/>
            <ac:spMk id="5" creationId="{E7B57C8D-5F5C-4C0C-ABA4-C877E7FA9FC9}"/>
          </ac:spMkLst>
        </pc:spChg>
        <pc:spChg chg="add mod">
          <ac:chgData name="ANTONIO SOLIDA" userId="2a13595d-a0e9-4909-ba2a-8353b17e1e45" providerId="ADAL" clId="{BA486F9B-7AB9-47F0-B4C0-CAA266E8DD7B}" dt="2023-01-18T11:41:40.595" v="3984"/>
          <ac:spMkLst>
            <pc:docMk/>
            <pc:sldMk cId="224839747" sldId="290"/>
            <ac:spMk id="6" creationId="{42A3A365-58E0-43A8-A551-B4BAAC3B3CCF}"/>
          </ac:spMkLst>
        </pc:spChg>
        <pc:spChg chg="add mod">
          <ac:chgData name="ANTONIO SOLIDA" userId="2a13595d-a0e9-4909-ba2a-8353b17e1e45" providerId="ADAL" clId="{BA486F9B-7AB9-47F0-B4C0-CAA266E8DD7B}" dt="2023-01-24T00:20:51.244" v="6656" actId="114"/>
          <ac:spMkLst>
            <pc:docMk/>
            <pc:sldMk cId="224839747" sldId="290"/>
            <ac:spMk id="7" creationId="{88743DF0-A18D-4890-9DA4-2B27AD51CC97}"/>
          </ac:spMkLst>
        </pc:spChg>
        <pc:spChg chg="add mod">
          <ac:chgData name="ANTONIO SOLIDA" userId="2a13595d-a0e9-4909-ba2a-8353b17e1e45" providerId="ADAL" clId="{BA486F9B-7AB9-47F0-B4C0-CAA266E8DD7B}" dt="2023-01-23T23:51:53.263" v="6279"/>
          <ac:spMkLst>
            <pc:docMk/>
            <pc:sldMk cId="224839747" sldId="290"/>
            <ac:spMk id="8" creationId="{F3A744EF-45C5-427B-A418-59D5FD3D922A}"/>
          </ac:spMkLst>
        </pc:spChg>
        <pc:spChg chg="del">
          <ac:chgData name="ANTONIO SOLIDA" userId="2a13595d-a0e9-4909-ba2a-8353b17e1e45" providerId="ADAL" clId="{BA486F9B-7AB9-47F0-B4C0-CAA266E8DD7B}" dt="2023-01-15T16:06:36.675" v="1363" actId="478"/>
          <ac:spMkLst>
            <pc:docMk/>
            <pc:sldMk cId="224839747" sldId="290"/>
            <ac:spMk id="10" creationId="{34988B59-50E0-48EF-AC21-543BDF3CDE8F}"/>
          </ac:spMkLst>
        </pc:spChg>
        <pc:picChg chg="del">
          <ac:chgData name="ANTONIO SOLIDA" userId="2a13595d-a0e9-4909-ba2a-8353b17e1e45" providerId="ADAL" clId="{BA486F9B-7AB9-47F0-B4C0-CAA266E8DD7B}" dt="2023-01-15T16:01:58.634" v="959" actId="478"/>
          <ac:picMkLst>
            <pc:docMk/>
            <pc:sldMk cId="224839747" sldId="290"/>
            <ac:picMk id="6" creationId="{01C73844-C8A2-4543-89C2-F401E0344A43}"/>
          </ac:picMkLst>
        </pc:picChg>
        <pc:picChg chg="mod">
          <ac:chgData name="ANTONIO SOLIDA" userId="2a13595d-a0e9-4909-ba2a-8353b17e1e45" providerId="ADAL" clId="{BA486F9B-7AB9-47F0-B4C0-CAA266E8DD7B}" dt="2023-01-15T20:34:03.206" v="2282" actId="1076"/>
          <ac:picMkLst>
            <pc:docMk/>
            <pc:sldMk cId="224839747" sldId="290"/>
            <ac:picMk id="9" creationId="{F0A90898-ABA7-49D8-9C4E-7421A5E2856F}"/>
          </ac:picMkLst>
        </pc:picChg>
      </pc:sldChg>
      <pc:sldChg chg="addSp delSp modSp add mod modTransition">
        <pc:chgData name="ANTONIO SOLIDA" userId="2a13595d-a0e9-4909-ba2a-8353b17e1e45" providerId="ADAL" clId="{BA486F9B-7AB9-47F0-B4C0-CAA266E8DD7B}" dt="2023-01-24T00:20:19.206" v="6651" actId="114"/>
        <pc:sldMkLst>
          <pc:docMk/>
          <pc:sldMk cId="2568764248" sldId="291"/>
        </pc:sldMkLst>
        <pc:spChg chg="add mod">
          <ac:chgData name="ANTONIO SOLIDA" userId="2a13595d-a0e9-4909-ba2a-8353b17e1e45" providerId="ADAL" clId="{BA486F9B-7AB9-47F0-B4C0-CAA266E8DD7B}" dt="2023-01-15T16:18:40.962" v="2112" actId="1076"/>
          <ac:spMkLst>
            <pc:docMk/>
            <pc:sldMk cId="2568764248" sldId="291"/>
            <ac:spMk id="2" creationId="{5773A9E6-DE86-4CB5-A929-2DABE99FC38E}"/>
          </ac:spMkLst>
        </pc:spChg>
        <pc:spChg chg="add del mod">
          <ac:chgData name="ANTONIO SOLIDA" userId="2a13595d-a0e9-4909-ba2a-8353b17e1e45" providerId="ADAL" clId="{BA486F9B-7AB9-47F0-B4C0-CAA266E8DD7B}" dt="2023-01-15T16:26:22" v="2152" actId="478"/>
          <ac:spMkLst>
            <pc:docMk/>
            <pc:sldMk cId="2568764248" sldId="291"/>
            <ac:spMk id="3" creationId="{7604A902-2AAC-4A72-AB45-11173CAE641E}"/>
          </ac:spMkLst>
        </pc:spChg>
        <pc:spChg chg="mod">
          <ac:chgData name="ANTONIO SOLIDA" userId="2a13595d-a0e9-4909-ba2a-8353b17e1e45" providerId="ADAL" clId="{BA486F9B-7AB9-47F0-B4C0-CAA266E8DD7B}" dt="2023-01-23T23:51:11.030" v="6275" actId="114"/>
          <ac:spMkLst>
            <pc:docMk/>
            <pc:sldMk cId="2568764248" sldId="291"/>
            <ac:spMk id="5" creationId="{E7B57C8D-5F5C-4C0C-ABA4-C877E7FA9FC9}"/>
          </ac:spMkLst>
        </pc:spChg>
        <pc:spChg chg="add mod">
          <ac:chgData name="ANTONIO SOLIDA" userId="2a13595d-a0e9-4909-ba2a-8353b17e1e45" providerId="ADAL" clId="{BA486F9B-7AB9-47F0-B4C0-CAA266E8DD7B}" dt="2023-01-24T00:20:19.206" v="6651" actId="114"/>
          <ac:spMkLst>
            <pc:docMk/>
            <pc:sldMk cId="2568764248" sldId="291"/>
            <ac:spMk id="6" creationId="{D9574D1C-06A3-48AD-9100-B4558CA1BA29}"/>
          </ac:spMkLst>
        </pc:spChg>
        <pc:spChg chg="add mod">
          <ac:chgData name="ANTONIO SOLIDA" userId="2a13595d-a0e9-4909-ba2a-8353b17e1e45" providerId="ADAL" clId="{BA486F9B-7AB9-47F0-B4C0-CAA266E8DD7B}" dt="2023-01-15T16:18:40.962" v="2112" actId="1076"/>
          <ac:spMkLst>
            <pc:docMk/>
            <pc:sldMk cId="2568764248" sldId="291"/>
            <ac:spMk id="7" creationId="{762CD79E-2FD8-43E1-969B-01D1E3D2362A}"/>
          </ac:spMkLst>
        </pc:spChg>
        <pc:spChg chg="add mod">
          <ac:chgData name="ANTONIO SOLIDA" userId="2a13595d-a0e9-4909-ba2a-8353b17e1e45" providerId="ADAL" clId="{BA486F9B-7AB9-47F0-B4C0-CAA266E8DD7B}" dt="2023-01-24T00:20:10.736" v="6650" actId="114"/>
          <ac:spMkLst>
            <pc:docMk/>
            <pc:sldMk cId="2568764248" sldId="291"/>
            <ac:spMk id="8" creationId="{F0F1906C-C53D-4689-A7EA-DC278902A5AB}"/>
          </ac:spMkLst>
        </pc:spChg>
        <pc:spChg chg="add mod ord">
          <ac:chgData name="ANTONIO SOLIDA" userId="2a13595d-a0e9-4909-ba2a-8353b17e1e45" providerId="ADAL" clId="{BA486F9B-7AB9-47F0-B4C0-CAA266E8DD7B}" dt="2023-01-18T11:39:06.616" v="3953" actId="170"/>
          <ac:spMkLst>
            <pc:docMk/>
            <pc:sldMk cId="2568764248" sldId="291"/>
            <ac:spMk id="11" creationId="{9357EAE8-5E01-4660-A22F-1A055E49AD1A}"/>
          </ac:spMkLst>
        </pc:spChg>
        <pc:picChg chg="add mod modCrop">
          <ac:chgData name="ANTONIO SOLIDA" userId="2a13595d-a0e9-4909-ba2a-8353b17e1e45" providerId="ADAL" clId="{BA486F9B-7AB9-47F0-B4C0-CAA266E8DD7B}" dt="2023-01-15T16:26:54.700" v="2165" actId="14861"/>
          <ac:picMkLst>
            <pc:docMk/>
            <pc:sldMk cId="2568764248" sldId="291"/>
            <ac:picMk id="10" creationId="{1ECF3C5E-E676-48D0-8504-D0356371EF66}"/>
          </ac:picMkLst>
        </pc:picChg>
        <pc:picChg chg="add mod">
          <ac:chgData name="ANTONIO SOLIDA" userId="2a13595d-a0e9-4909-ba2a-8353b17e1e45" providerId="ADAL" clId="{BA486F9B-7AB9-47F0-B4C0-CAA266E8DD7B}" dt="2023-01-15T16:18:40.962" v="2112" actId="1076"/>
          <ac:picMkLst>
            <pc:docMk/>
            <pc:sldMk cId="2568764248" sldId="291"/>
            <ac:picMk id="1026" creationId="{F113526A-CE07-4864-BBE9-16EFBB105D3E}"/>
          </ac:picMkLst>
        </pc:picChg>
      </pc:sldChg>
      <pc:sldChg chg="addSp delSp modSp add del mod modTransition modNotesTx">
        <pc:chgData name="ANTONIO SOLIDA" userId="2a13595d-a0e9-4909-ba2a-8353b17e1e45" providerId="ADAL" clId="{BA486F9B-7AB9-47F0-B4C0-CAA266E8DD7B}" dt="2023-01-23T23:52:03.591" v="6280" actId="114"/>
        <pc:sldMkLst>
          <pc:docMk/>
          <pc:sldMk cId="960363862" sldId="292"/>
        </pc:sldMkLst>
        <pc:spChg chg="mod">
          <ac:chgData name="ANTONIO SOLIDA" userId="2a13595d-a0e9-4909-ba2a-8353b17e1e45" providerId="ADAL" clId="{BA486F9B-7AB9-47F0-B4C0-CAA266E8DD7B}" dt="2023-01-18T11:39:35.810" v="3961" actId="207"/>
          <ac:spMkLst>
            <pc:docMk/>
            <pc:sldMk cId="960363862" sldId="292"/>
            <ac:spMk id="5" creationId="{E7B57C8D-5F5C-4C0C-ABA4-C877E7FA9FC9}"/>
          </ac:spMkLst>
        </pc:spChg>
        <pc:spChg chg="add mod ord">
          <ac:chgData name="ANTONIO SOLIDA" userId="2a13595d-a0e9-4909-ba2a-8353b17e1e45" providerId="ADAL" clId="{BA486F9B-7AB9-47F0-B4C0-CAA266E8DD7B}" dt="2023-01-18T11:39:22.303" v="3958" actId="171"/>
          <ac:spMkLst>
            <pc:docMk/>
            <pc:sldMk cId="960363862" sldId="292"/>
            <ac:spMk id="6" creationId="{80082541-76D1-4F2F-83CF-3C23E676D42D}"/>
          </ac:spMkLst>
        </pc:spChg>
        <pc:spChg chg="add mod">
          <ac:chgData name="ANTONIO SOLIDA" userId="2a13595d-a0e9-4909-ba2a-8353b17e1e45" providerId="ADAL" clId="{BA486F9B-7AB9-47F0-B4C0-CAA266E8DD7B}" dt="2023-01-23T23:52:03.591" v="6280" actId="114"/>
          <ac:spMkLst>
            <pc:docMk/>
            <pc:sldMk cId="960363862" sldId="292"/>
            <ac:spMk id="7" creationId="{5D66F0B3-2A6E-4D97-89F8-90DCAA342AAE}"/>
          </ac:spMkLst>
        </pc:spChg>
        <pc:spChg chg="del mod">
          <ac:chgData name="ANTONIO SOLIDA" userId="2a13595d-a0e9-4909-ba2a-8353b17e1e45" providerId="ADAL" clId="{BA486F9B-7AB9-47F0-B4C0-CAA266E8DD7B}" dt="2023-01-15T20:33:37.484" v="2278" actId="478"/>
          <ac:spMkLst>
            <pc:docMk/>
            <pc:sldMk cId="960363862" sldId="292"/>
            <ac:spMk id="7" creationId="{88743DF0-A18D-4890-9DA4-2B27AD51CC97}"/>
          </ac:spMkLst>
        </pc:spChg>
        <pc:picChg chg="mod">
          <ac:chgData name="ANTONIO SOLIDA" userId="2a13595d-a0e9-4909-ba2a-8353b17e1e45" providerId="ADAL" clId="{BA486F9B-7AB9-47F0-B4C0-CAA266E8DD7B}" dt="2023-01-15T16:10:40.229" v="1748" actId="14100"/>
          <ac:picMkLst>
            <pc:docMk/>
            <pc:sldMk cId="960363862" sldId="292"/>
            <ac:picMk id="4" creationId="{72F02692-D905-4DA6-97B9-C5DD1A770CD3}"/>
          </ac:picMkLst>
        </pc:picChg>
        <pc:picChg chg="del">
          <ac:chgData name="ANTONIO SOLIDA" userId="2a13595d-a0e9-4909-ba2a-8353b17e1e45" providerId="ADAL" clId="{BA486F9B-7AB9-47F0-B4C0-CAA266E8DD7B}" dt="2023-01-15T16:07:27.265" v="1443" actId="478"/>
          <ac:picMkLst>
            <pc:docMk/>
            <pc:sldMk cId="960363862" sldId="292"/>
            <ac:picMk id="9" creationId="{F0A90898-ABA7-49D8-9C4E-7421A5E2856F}"/>
          </ac:picMkLst>
        </pc:picChg>
        <pc:picChg chg="add mod">
          <ac:chgData name="ANTONIO SOLIDA" userId="2a13595d-a0e9-4909-ba2a-8353b17e1e45" providerId="ADAL" clId="{BA486F9B-7AB9-47F0-B4C0-CAA266E8DD7B}" dt="2023-01-16T14:36:37.854" v="2513" actId="1076"/>
          <ac:picMkLst>
            <pc:docMk/>
            <pc:sldMk cId="960363862" sldId="292"/>
            <ac:picMk id="2050" creationId="{2F7D1780-F180-4DD6-A342-D4FA002F7F3D}"/>
          </ac:picMkLst>
        </pc:picChg>
        <pc:picChg chg="add del mod">
          <ac:chgData name="ANTONIO SOLIDA" userId="2a13595d-a0e9-4909-ba2a-8353b17e1e45" providerId="ADAL" clId="{BA486F9B-7AB9-47F0-B4C0-CAA266E8DD7B}" dt="2023-01-15T16:10:50.579" v="1752" actId="478"/>
          <ac:picMkLst>
            <pc:docMk/>
            <pc:sldMk cId="960363862" sldId="292"/>
            <ac:picMk id="2052" creationId="{DB6BC1D9-557B-4BCE-AF1C-F8C5F511F7B5}"/>
          </ac:picMkLst>
        </pc:picChg>
      </pc:sldChg>
      <pc:sldChg chg="add del">
        <pc:chgData name="ANTONIO SOLIDA" userId="2a13595d-a0e9-4909-ba2a-8353b17e1e45" providerId="ADAL" clId="{BA486F9B-7AB9-47F0-B4C0-CAA266E8DD7B}" dt="2023-01-17T18:58:57.782" v="3710"/>
        <pc:sldMkLst>
          <pc:docMk/>
          <pc:sldMk cId="1175335896" sldId="292"/>
        </pc:sldMkLst>
      </pc:sldChg>
      <pc:sldChg chg="new del">
        <pc:chgData name="ANTONIO SOLIDA" userId="2a13595d-a0e9-4909-ba2a-8353b17e1e45" providerId="ADAL" clId="{BA486F9B-7AB9-47F0-B4C0-CAA266E8DD7B}" dt="2023-01-15T16:07:14.190" v="1432" actId="680"/>
        <pc:sldMkLst>
          <pc:docMk/>
          <pc:sldMk cId="2047842780" sldId="292"/>
        </pc:sldMkLst>
      </pc:sldChg>
      <pc:sldChg chg="add del">
        <pc:chgData name="ANTONIO SOLIDA" userId="2a13595d-a0e9-4909-ba2a-8353b17e1e45" providerId="ADAL" clId="{BA486F9B-7AB9-47F0-B4C0-CAA266E8DD7B}" dt="2023-01-17T18:58:57.782" v="3710"/>
        <pc:sldMkLst>
          <pc:docMk/>
          <pc:sldMk cId="177880180" sldId="293"/>
        </pc:sldMkLst>
      </pc:sldChg>
      <pc:sldChg chg="addSp delSp modSp add del mod modTransition modNotesTx">
        <pc:chgData name="ANTONIO SOLIDA" userId="2a13595d-a0e9-4909-ba2a-8353b17e1e45" providerId="ADAL" clId="{BA486F9B-7AB9-47F0-B4C0-CAA266E8DD7B}" dt="2023-01-23T23:52:52.505" v="6311" actId="20577"/>
        <pc:sldMkLst>
          <pc:docMk/>
          <pc:sldMk cId="3641542249" sldId="293"/>
        </pc:sldMkLst>
        <pc:spChg chg="mod">
          <ac:chgData name="ANTONIO SOLIDA" userId="2a13595d-a0e9-4909-ba2a-8353b17e1e45" providerId="ADAL" clId="{BA486F9B-7AB9-47F0-B4C0-CAA266E8DD7B}" dt="2023-01-18T11:40:01.897" v="3970" actId="207"/>
          <ac:spMkLst>
            <pc:docMk/>
            <pc:sldMk cId="3641542249" sldId="293"/>
            <ac:spMk id="5" creationId="{E7B57C8D-5F5C-4C0C-ABA4-C877E7FA9FC9}"/>
          </ac:spMkLst>
        </pc:spChg>
        <pc:spChg chg="add mod ord">
          <ac:chgData name="ANTONIO SOLIDA" userId="2a13595d-a0e9-4909-ba2a-8353b17e1e45" providerId="ADAL" clId="{BA486F9B-7AB9-47F0-B4C0-CAA266E8DD7B}" dt="2023-01-18T11:39:52.556" v="3967" actId="170"/>
          <ac:spMkLst>
            <pc:docMk/>
            <pc:sldMk cId="3641542249" sldId="293"/>
            <ac:spMk id="6" creationId="{DCB004CE-1139-4FEE-81F5-AC21A84F3315}"/>
          </ac:spMkLst>
        </pc:spChg>
        <pc:spChg chg="del mod">
          <ac:chgData name="ANTONIO SOLIDA" userId="2a13595d-a0e9-4909-ba2a-8353b17e1e45" providerId="ADAL" clId="{BA486F9B-7AB9-47F0-B4C0-CAA266E8DD7B}" dt="2023-01-15T20:32:49.073" v="2273" actId="478"/>
          <ac:spMkLst>
            <pc:docMk/>
            <pc:sldMk cId="3641542249" sldId="293"/>
            <ac:spMk id="7" creationId="{88743DF0-A18D-4890-9DA4-2B27AD51CC97}"/>
          </ac:spMkLst>
        </pc:spChg>
        <pc:spChg chg="add mod">
          <ac:chgData name="ANTONIO SOLIDA" userId="2a13595d-a0e9-4909-ba2a-8353b17e1e45" providerId="ADAL" clId="{BA486F9B-7AB9-47F0-B4C0-CAA266E8DD7B}" dt="2023-01-23T23:52:10.963" v="6281" actId="114"/>
          <ac:spMkLst>
            <pc:docMk/>
            <pc:sldMk cId="3641542249" sldId="293"/>
            <ac:spMk id="8" creationId="{A4D7ED7A-9FE5-4E20-8B5E-37B44CDBEA12}"/>
          </ac:spMkLst>
        </pc:spChg>
        <pc:spChg chg="add mod">
          <ac:chgData name="ANTONIO SOLIDA" userId="2a13595d-a0e9-4909-ba2a-8353b17e1e45" providerId="ADAL" clId="{BA486F9B-7AB9-47F0-B4C0-CAA266E8DD7B}" dt="2023-01-23T23:52:52.505" v="6311" actId="20577"/>
          <ac:spMkLst>
            <pc:docMk/>
            <pc:sldMk cId="3641542249" sldId="293"/>
            <ac:spMk id="9" creationId="{8F9A34C6-BF3C-4552-9D12-C9F5F77AA470}"/>
          </ac:spMkLst>
        </pc:spChg>
        <pc:picChg chg="add mod">
          <ac:chgData name="ANTONIO SOLIDA" userId="2a13595d-a0e9-4909-ba2a-8353b17e1e45" providerId="ADAL" clId="{BA486F9B-7AB9-47F0-B4C0-CAA266E8DD7B}" dt="2023-01-15T20:33:01.089" v="2275" actId="1076"/>
          <ac:picMkLst>
            <pc:docMk/>
            <pc:sldMk cId="3641542249" sldId="293"/>
            <ac:picMk id="3" creationId="{D63A044D-54EF-498E-B5D8-E88179674197}"/>
          </ac:picMkLst>
        </pc:picChg>
        <pc:picChg chg="del">
          <ac:chgData name="ANTONIO SOLIDA" userId="2a13595d-a0e9-4909-ba2a-8353b17e1e45" providerId="ADAL" clId="{BA486F9B-7AB9-47F0-B4C0-CAA266E8DD7B}" dt="2023-01-15T16:11:01.724" v="1756" actId="478"/>
          <ac:picMkLst>
            <pc:docMk/>
            <pc:sldMk cId="3641542249" sldId="293"/>
            <ac:picMk id="2050" creationId="{2F7D1780-F180-4DD6-A342-D4FA002F7F3D}"/>
          </ac:picMkLst>
        </pc:picChg>
        <pc:picChg chg="mod">
          <ac:chgData name="ANTONIO SOLIDA" userId="2a13595d-a0e9-4909-ba2a-8353b17e1e45" providerId="ADAL" clId="{BA486F9B-7AB9-47F0-B4C0-CAA266E8DD7B}" dt="2023-01-15T20:32:55.824" v="2274" actId="1076"/>
          <ac:picMkLst>
            <pc:docMk/>
            <pc:sldMk cId="3641542249" sldId="293"/>
            <ac:picMk id="2052" creationId="{DB6BC1D9-557B-4BCE-AF1C-F8C5F511F7B5}"/>
          </ac:picMkLst>
        </pc:picChg>
      </pc:sldChg>
      <pc:sldChg chg="addSp delSp modSp add mod modTransition setBg delDesignElem">
        <pc:chgData name="ANTONIO SOLIDA" userId="2a13595d-a0e9-4909-ba2a-8353b17e1e45" providerId="ADAL" clId="{BA486F9B-7AB9-47F0-B4C0-CAA266E8DD7B}" dt="2023-01-24T13:39:58.198" v="7000"/>
        <pc:sldMkLst>
          <pc:docMk/>
          <pc:sldMk cId="2332634499" sldId="294"/>
        </pc:sldMkLst>
        <pc:spChg chg="del">
          <ac:chgData name="ANTONIO SOLIDA" userId="2a13595d-a0e9-4909-ba2a-8353b17e1e45" providerId="ADAL" clId="{BA486F9B-7AB9-47F0-B4C0-CAA266E8DD7B}" dt="2023-01-16T15:25:28.007" v="3108"/>
          <ac:spMkLst>
            <pc:docMk/>
            <pc:sldMk cId="2332634499" sldId="294"/>
            <ac:spMk id="9" creationId="{1DB043B4-68C6-45B9-82AC-A5800EADB8DB}"/>
          </ac:spMkLst>
        </pc:spChg>
        <pc:spChg chg="add del">
          <ac:chgData name="ANTONIO SOLIDA" userId="2a13595d-a0e9-4909-ba2a-8353b17e1e45" providerId="ADAL" clId="{BA486F9B-7AB9-47F0-B4C0-CAA266E8DD7B}" dt="2023-01-16T15:26:14.132" v="3149" actId="478"/>
          <ac:spMkLst>
            <pc:docMk/>
            <pc:sldMk cId="2332634499" sldId="294"/>
            <ac:spMk id="14" creationId="{03B33792-6649-4619-B969-2013B73B08D6}"/>
          </ac:spMkLst>
        </pc:spChg>
        <pc:spChg chg="del">
          <ac:chgData name="ANTONIO SOLIDA" userId="2a13595d-a0e9-4909-ba2a-8353b17e1e45" providerId="ADAL" clId="{BA486F9B-7AB9-47F0-B4C0-CAA266E8DD7B}" dt="2023-01-16T15:25:28.007" v="3108"/>
          <ac:spMkLst>
            <pc:docMk/>
            <pc:sldMk cId="2332634499" sldId="294"/>
            <ac:spMk id="15" creationId="{41AC6C06-99FE-4BA1-BC82-8406A424CD67}"/>
          </ac:spMkLst>
        </pc:spChg>
        <pc:spChg chg="mod">
          <ac:chgData name="ANTONIO SOLIDA" userId="2a13595d-a0e9-4909-ba2a-8353b17e1e45" providerId="ADAL" clId="{BA486F9B-7AB9-47F0-B4C0-CAA266E8DD7B}" dt="2023-01-24T00:35:13.469" v="6948" actId="20577"/>
          <ac:spMkLst>
            <pc:docMk/>
            <pc:sldMk cId="2332634499" sldId="294"/>
            <ac:spMk id="16" creationId="{305EC81C-293E-4028-88FE-4F74F6C9BA26}"/>
          </ac:spMkLst>
        </pc:spChg>
        <pc:spChg chg="del">
          <ac:chgData name="ANTONIO SOLIDA" userId="2a13595d-a0e9-4909-ba2a-8353b17e1e45" providerId="ADAL" clId="{BA486F9B-7AB9-47F0-B4C0-CAA266E8DD7B}" dt="2023-01-16T15:25:28.007" v="3108"/>
          <ac:spMkLst>
            <pc:docMk/>
            <pc:sldMk cId="2332634499" sldId="294"/>
            <ac:spMk id="17" creationId="{7AEC842D-C905-4DEA-B1C3-CA51995C572A}"/>
          </ac:spMkLst>
        </pc:spChg>
        <pc:spChg chg="add mod">
          <ac:chgData name="ANTONIO SOLIDA" userId="2a13595d-a0e9-4909-ba2a-8353b17e1e45" providerId="ADAL" clId="{BA486F9B-7AB9-47F0-B4C0-CAA266E8DD7B}" dt="2023-01-16T15:26:58.699" v="3187" actId="1076"/>
          <ac:spMkLst>
            <pc:docMk/>
            <pc:sldMk cId="2332634499" sldId="294"/>
            <ac:spMk id="18" creationId="{477E9082-27E6-4878-A8DA-3DC5F2FD1AC8}"/>
          </ac:spMkLst>
        </pc:spChg>
        <pc:grpChg chg="del">
          <ac:chgData name="ANTONIO SOLIDA" userId="2a13595d-a0e9-4909-ba2a-8353b17e1e45" providerId="ADAL" clId="{BA486F9B-7AB9-47F0-B4C0-CAA266E8DD7B}" dt="2023-01-16T15:25:28.007" v="3108"/>
          <ac:grpSpMkLst>
            <pc:docMk/>
            <pc:sldMk cId="2332634499" sldId="294"/>
            <ac:grpSpMk id="11" creationId="{4592A8CB-0B0A-43A5-86F4-712B0C469671}"/>
          </ac:grpSpMkLst>
        </pc:grpChg>
        <pc:picChg chg="add mod">
          <ac:chgData name="ANTONIO SOLIDA" userId="2a13595d-a0e9-4909-ba2a-8353b17e1e45" providerId="ADAL" clId="{BA486F9B-7AB9-47F0-B4C0-CAA266E8DD7B}" dt="2023-01-16T17:56:10.044" v="3389" actId="1076"/>
          <ac:picMkLst>
            <pc:docMk/>
            <pc:sldMk cId="2332634499" sldId="294"/>
            <ac:picMk id="5" creationId="{29540B1E-07E3-44D1-B994-EA80B00BC693}"/>
          </ac:picMkLst>
        </pc:picChg>
      </pc:sldChg>
      <pc:sldChg chg="addSp modSp add mod modTransition">
        <pc:chgData name="ANTONIO SOLIDA" userId="2a13595d-a0e9-4909-ba2a-8353b17e1e45" providerId="ADAL" clId="{BA486F9B-7AB9-47F0-B4C0-CAA266E8DD7B}" dt="2023-01-25T10:09:52.857" v="7001"/>
        <pc:sldMkLst>
          <pc:docMk/>
          <pc:sldMk cId="413987714" sldId="295"/>
        </pc:sldMkLst>
        <pc:spChg chg="mod">
          <ac:chgData name="ANTONIO SOLIDA" userId="2a13595d-a0e9-4909-ba2a-8353b17e1e45" providerId="ADAL" clId="{BA486F9B-7AB9-47F0-B4C0-CAA266E8DD7B}" dt="2023-01-24T00:35:20.234" v="6950" actId="20577"/>
          <ac:spMkLst>
            <pc:docMk/>
            <pc:sldMk cId="413987714" sldId="295"/>
            <ac:spMk id="16" creationId="{305EC81C-293E-4028-88FE-4F74F6C9BA26}"/>
          </ac:spMkLst>
        </pc:spChg>
        <pc:spChg chg="mod">
          <ac:chgData name="ANTONIO SOLIDA" userId="2a13595d-a0e9-4909-ba2a-8353b17e1e45" providerId="ADAL" clId="{BA486F9B-7AB9-47F0-B4C0-CAA266E8DD7B}" dt="2023-01-22T16:36:40.355" v="5756" actId="20577"/>
          <ac:spMkLst>
            <pc:docMk/>
            <pc:sldMk cId="413987714" sldId="295"/>
            <ac:spMk id="18" creationId="{477E9082-27E6-4878-A8DA-3DC5F2FD1AC8}"/>
          </ac:spMkLst>
        </pc:spChg>
        <pc:picChg chg="add mod">
          <ac:chgData name="ANTONIO SOLIDA" userId="2a13595d-a0e9-4909-ba2a-8353b17e1e45" providerId="ADAL" clId="{BA486F9B-7AB9-47F0-B4C0-CAA266E8DD7B}" dt="2023-01-16T17:56:17.431" v="3390"/>
          <ac:picMkLst>
            <pc:docMk/>
            <pc:sldMk cId="413987714" sldId="295"/>
            <ac:picMk id="7" creationId="{441AFF2E-33DE-473C-A7F2-C8F5B6109FD9}"/>
          </ac:picMkLst>
        </pc:picChg>
      </pc:sldChg>
      <pc:sldChg chg="addSp delSp modSp add mod ord modTransition setBg delAnim modAnim">
        <pc:chgData name="ANTONIO SOLIDA" userId="2a13595d-a0e9-4909-ba2a-8353b17e1e45" providerId="ADAL" clId="{BA486F9B-7AB9-47F0-B4C0-CAA266E8DD7B}" dt="2023-01-24T13:39:17.545" v="6997"/>
        <pc:sldMkLst>
          <pc:docMk/>
          <pc:sldMk cId="2370174841" sldId="296"/>
        </pc:sldMkLst>
        <pc:spChg chg="mod ord">
          <ac:chgData name="ANTONIO SOLIDA" userId="2a13595d-a0e9-4909-ba2a-8353b17e1e45" providerId="ADAL" clId="{BA486F9B-7AB9-47F0-B4C0-CAA266E8DD7B}" dt="2023-01-23T23:57:43.756" v="6455" actId="114"/>
          <ac:spMkLst>
            <pc:docMk/>
            <pc:sldMk cId="2370174841" sldId="296"/>
            <ac:spMk id="4" creationId="{6A0FCA0D-B378-47CD-980E-2DF1EB20D721}"/>
          </ac:spMkLst>
        </pc:spChg>
        <pc:spChg chg="del mod">
          <ac:chgData name="ANTONIO SOLIDA" userId="2a13595d-a0e9-4909-ba2a-8353b17e1e45" providerId="ADAL" clId="{BA486F9B-7AB9-47F0-B4C0-CAA266E8DD7B}" dt="2023-01-23T23:54:21.006" v="6340" actId="478"/>
          <ac:spMkLst>
            <pc:docMk/>
            <pc:sldMk cId="2370174841" sldId="296"/>
            <ac:spMk id="6" creationId="{379F6AD9-012B-4335-9EF4-838EBEE7EB77}"/>
          </ac:spMkLst>
        </pc:spChg>
        <pc:spChg chg="del">
          <ac:chgData name="ANTONIO SOLIDA" userId="2a13595d-a0e9-4909-ba2a-8353b17e1e45" providerId="ADAL" clId="{BA486F9B-7AB9-47F0-B4C0-CAA266E8DD7B}" dt="2023-01-16T17:57:13.692" v="3398" actId="478"/>
          <ac:spMkLst>
            <pc:docMk/>
            <pc:sldMk cId="2370174841" sldId="296"/>
            <ac:spMk id="7" creationId="{CAD123DA-F00E-4783-B37C-3D0C1997D038}"/>
          </ac:spMkLst>
        </pc:spChg>
        <pc:spChg chg="add del mod">
          <ac:chgData name="ANTONIO SOLIDA" userId="2a13595d-a0e9-4909-ba2a-8353b17e1e45" providerId="ADAL" clId="{BA486F9B-7AB9-47F0-B4C0-CAA266E8DD7B}" dt="2023-01-16T17:59:58.566" v="3437"/>
          <ac:spMkLst>
            <pc:docMk/>
            <pc:sldMk cId="2370174841" sldId="296"/>
            <ac:spMk id="9" creationId="{AF3F1CD6-194A-46DC-BAB6-0D1A764D9749}"/>
          </ac:spMkLst>
        </pc:spChg>
        <pc:spChg chg="add del">
          <ac:chgData name="ANTONIO SOLIDA" userId="2a13595d-a0e9-4909-ba2a-8353b17e1e45" providerId="ADAL" clId="{BA486F9B-7AB9-47F0-B4C0-CAA266E8DD7B}" dt="2023-01-23T23:56:47.904" v="6365" actId="26606"/>
          <ac:spMkLst>
            <pc:docMk/>
            <pc:sldMk cId="2370174841" sldId="296"/>
            <ac:spMk id="2055" creationId="{82184FF4-7029-4ED7-813A-192E60608764}"/>
          </ac:spMkLst>
        </pc:spChg>
        <pc:spChg chg="add del">
          <ac:chgData name="ANTONIO SOLIDA" userId="2a13595d-a0e9-4909-ba2a-8353b17e1e45" providerId="ADAL" clId="{BA486F9B-7AB9-47F0-B4C0-CAA266E8DD7B}" dt="2023-01-23T23:56:47.904" v="6365" actId="26606"/>
          <ac:spMkLst>
            <pc:docMk/>
            <pc:sldMk cId="2370174841" sldId="296"/>
            <ac:spMk id="2057" creationId="{AAA7AB09-557C-41AD-9113-FF9F68FA1035}"/>
          </ac:spMkLst>
        </pc:spChg>
        <pc:spChg chg="add del">
          <ac:chgData name="ANTONIO SOLIDA" userId="2a13595d-a0e9-4909-ba2a-8353b17e1e45" providerId="ADAL" clId="{BA486F9B-7AB9-47F0-B4C0-CAA266E8DD7B}" dt="2023-01-23T23:56:47.904" v="6365" actId="26606"/>
          <ac:spMkLst>
            <pc:docMk/>
            <pc:sldMk cId="2370174841" sldId="296"/>
            <ac:spMk id="2059" creationId="{EF99ECAA-1F11-4937-BBA6-51935AB44C9D}"/>
          </ac:spMkLst>
        </pc:spChg>
        <pc:spChg chg="add del">
          <ac:chgData name="ANTONIO SOLIDA" userId="2a13595d-a0e9-4909-ba2a-8353b17e1e45" providerId="ADAL" clId="{BA486F9B-7AB9-47F0-B4C0-CAA266E8DD7B}" dt="2023-01-23T23:56:47.904" v="6365" actId="26606"/>
          <ac:spMkLst>
            <pc:docMk/>
            <pc:sldMk cId="2370174841" sldId="296"/>
            <ac:spMk id="2067" creationId="{1DB043B4-68C6-45B9-82AC-A5800EADB8DB}"/>
          </ac:spMkLst>
        </pc:spChg>
        <pc:spChg chg="add del">
          <ac:chgData name="ANTONIO SOLIDA" userId="2a13595d-a0e9-4909-ba2a-8353b17e1e45" providerId="ADAL" clId="{BA486F9B-7AB9-47F0-B4C0-CAA266E8DD7B}" dt="2023-01-23T23:56:47.904" v="6365" actId="26606"/>
          <ac:spMkLst>
            <pc:docMk/>
            <pc:sldMk cId="2370174841" sldId="296"/>
            <ac:spMk id="2069" creationId="{E49CA12F-6E27-4C54-88C4-EE6CE7C473F1}"/>
          </ac:spMkLst>
        </pc:spChg>
        <pc:spChg chg="add del">
          <ac:chgData name="ANTONIO SOLIDA" userId="2a13595d-a0e9-4909-ba2a-8353b17e1e45" providerId="ADAL" clId="{BA486F9B-7AB9-47F0-B4C0-CAA266E8DD7B}" dt="2023-01-23T23:56:47.904" v="6365" actId="26606"/>
          <ac:spMkLst>
            <pc:docMk/>
            <pc:sldMk cId="2370174841" sldId="296"/>
            <ac:spMk id="2071" creationId="{5337EA23-6703-4C96-9EEB-A408CBDD67BD}"/>
          </ac:spMkLst>
        </pc:spChg>
        <pc:grpChg chg="add del">
          <ac:chgData name="ANTONIO SOLIDA" userId="2a13595d-a0e9-4909-ba2a-8353b17e1e45" providerId="ADAL" clId="{BA486F9B-7AB9-47F0-B4C0-CAA266E8DD7B}" dt="2023-01-23T23:56:47.904" v="6365" actId="26606"/>
          <ac:grpSpMkLst>
            <pc:docMk/>
            <pc:sldMk cId="2370174841" sldId="296"/>
            <ac:grpSpMk id="2061" creationId="{79DE9FAB-6BBA-4CFE-B67D-77B47F01ECA4}"/>
          </ac:grpSpMkLst>
        </pc:grpChg>
        <pc:picChg chg="del">
          <ac:chgData name="ANTONIO SOLIDA" userId="2a13595d-a0e9-4909-ba2a-8353b17e1e45" providerId="ADAL" clId="{BA486F9B-7AB9-47F0-B4C0-CAA266E8DD7B}" dt="2023-01-23T23:54:09.495" v="6338" actId="478"/>
          <ac:picMkLst>
            <pc:docMk/>
            <pc:sldMk cId="2370174841" sldId="296"/>
            <ac:picMk id="5" creationId="{17F7B0A3-FF91-4EA6-8720-F859253967C7}"/>
          </ac:picMkLst>
        </pc:picChg>
        <pc:picChg chg="mod">
          <ac:chgData name="ANTONIO SOLIDA" userId="2a13595d-a0e9-4909-ba2a-8353b17e1e45" providerId="ADAL" clId="{BA486F9B-7AB9-47F0-B4C0-CAA266E8DD7B}" dt="2023-01-23T23:56:50.711" v="6366" actId="14100"/>
          <ac:picMkLst>
            <pc:docMk/>
            <pc:sldMk cId="2370174841" sldId="296"/>
            <ac:picMk id="8" creationId="{17BB99FE-5080-4509-8841-48D5D7FD8582}"/>
          </ac:picMkLst>
        </pc:picChg>
        <pc:picChg chg="add mod">
          <ac:chgData name="ANTONIO SOLIDA" userId="2a13595d-a0e9-4909-ba2a-8353b17e1e45" providerId="ADAL" clId="{BA486F9B-7AB9-47F0-B4C0-CAA266E8DD7B}" dt="2023-01-23T23:56:59.714" v="6449" actId="1038"/>
          <ac:picMkLst>
            <pc:docMk/>
            <pc:sldMk cId="2370174841" sldId="296"/>
            <ac:picMk id="2050" creationId="{50BD1F75-C589-4FFC-9B4E-1D0DC9FFFA3D}"/>
          </ac:picMkLst>
        </pc:picChg>
      </pc:sldChg>
      <pc:sldChg chg="add del">
        <pc:chgData name="ANTONIO SOLIDA" userId="2a13595d-a0e9-4909-ba2a-8353b17e1e45" providerId="ADAL" clId="{BA486F9B-7AB9-47F0-B4C0-CAA266E8DD7B}" dt="2023-01-17T18:58:57.782" v="3710"/>
        <pc:sldMkLst>
          <pc:docMk/>
          <pc:sldMk cId="1732382636" sldId="297"/>
        </pc:sldMkLst>
      </pc:sldChg>
      <pc:sldChg chg="addSp delSp modSp add del mod modTransition modNotesTx">
        <pc:chgData name="ANTONIO SOLIDA" userId="2a13595d-a0e9-4909-ba2a-8353b17e1e45" providerId="ADAL" clId="{BA486F9B-7AB9-47F0-B4C0-CAA266E8DD7B}" dt="2023-01-24T00:39:59.636" v="6977" actId="13822"/>
        <pc:sldMkLst>
          <pc:docMk/>
          <pc:sldMk cId="3123460477" sldId="297"/>
        </pc:sldMkLst>
        <pc:spChg chg="add mod">
          <ac:chgData name="ANTONIO SOLIDA" userId="2a13595d-a0e9-4909-ba2a-8353b17e1e45" providerId="ADAL" clId="{BA486F9B-7AB9-47F0-B4C0-CAA266E8DD7B}" dt="2023-01-24T00:39:30.137" v="6973" actId="13822"/>
          <ac:spMkLst>
            <pc:docMk/>
            <pc:sldMk cId="3123460477" sldId="297"/>
            <ac:spMk id="2" creationId="{4B6195D9-0C0E-4A2C-B346-46195E399758}"/>
          </ac:spMkLst>
        </pc:spChg>
        <pc:spChg chg="mod">
          <ac:chgData name="ANTONIO SOLIDA" userId="2a13595d-a0e9-4909-ba2a-8353b17e1e45" providerId="ADAL" clId="{BA486F9B-7AB9-47F0-B4C0-CAA266E8DD7B}" dt="2023-01-18T11:40:48.888" v="3976" actId="207"/>
          <ac:spMkLst>
            <pc:docMk/>
            <pc:sldMk cId="3123460477" sldId="297"/>
            <ac:spMk id="5" creationId="{E7B57C8D-5F5C-4C0C-ABA4-C877E7FA9FC9}"/>
          </ac:spMkLst>
        </pc:spChg>
        <pc:spChg chg="add mod ord">
          <ac:chgData name="ANTONIO SOLIDA" userId="2a13595d-a0e9-4909-ba2a-8353b17e1e45" providerId="ADAL" clId="{BA486F9B-7AB9-47F0-B4C0-CAA266E8DD7B}" dt="2023-01-18T11:40:08.230" v="3974" actId="171"/>
          <ac:spMkLst>
            <pc:docMk/>
            <pc:sldMk cId="3123460477" sldId="297"/>
            <ac:spMk id="6" creationId="{98D0B8EB-23CA-4088-AC8B-6A4E7EEBE59F}"/>
          </ac:spMkLst>
        </pc:spChg>
        <pc:spChg chg="add mod">
          <ac:chgData name="ANTONIO SOLIDA" userId="2a13595d-a0e9-4909-ba2a-8353b17e1e45" providerId="ADAL" clId="{BA486F9B-7AB9-47F0-B4C0-CAA266E8DD7B}" dt="2023-01-23T23:53:36.227" v="6335" actId="113"/>
          <ac:spMkLst>
            <pc:docMk/>
            <pc:sldMk cId="3123460477" sldId="297"/>
            <ac:spMk id="7" creationId="{8790642A-4D42-4E55-853B-353770C8FA0A}"/>
          </ac:spMkLst>
        </pc:spChg>
        <pc:spChg chg="add mod">
          <ac:chgData name="ANTONIO SOLIDA" userId="2a13595d-a0e9-4909-ba2a-8353b17e1e45" providerId="ADAL" clId="{BA486F9B-7AB9-47F0-B4C0-CAA266E8DD7B}" dt="2023-01-24T00:39:59.636" v="6977" actId="13822"/>
          <ac:spMkLst>
            <pc:docMk/>
            <pc:sldMk cId="3123460477" sldId="297"/>
            <ac:spMk id="9" creationId="{18B53904-9F58-44D9-94A1-BA3D49A7CB89}"/>
          </ac:spMkLst>
        </pc:spChg>
        <pc:picChg chg="del">
          <ac:chgData name="ANTONIO SOLIDA" userId="2a13595d-a0e9-4909-ba2a-8353b17e1e45" providerId="ADAL" clId="{BA486F9B-7AB9-47F0-B4C0-CAA266E8DD7B}" dt="2023-01-17T14:12:04.340" v="3444" actId="478"/>
          <ac:picMkLst>
            <pc:docMk/>
            <pc:sldMk cId="3123460477" sldId="297"/>
            <ac:picMk id="3" creationId="{D63A044D-54EF-498E-B5D8-E88179674197}"/>
          </ac:picMkLst>
        </pc:picChg>
        <pc:picChg chg="mod">
          <ac:chgData name="ANTONIO SOLIDA" userId="2a13595d-a0e9-4909-ba2a-8353b17e1e45" providerId="ADAL" clId="{BA486F9B-7AB9-47F0-B4C0-CAA266E8DD7B}" dt="2023-01-17T14:12:25.755" v="3468" actId="1076"/>
          <ac:picMkLst>
            <pc:docMk/>
            <pc:sldMk cId="3123460477" sldId="297"/>
            <ac:picMk id="4" creationId="{72F02692-D905-4DA6-97B9-C5DD1A770CD3}"/>
          </ac:picMkLst>
        </pc:picChg>
        <pc:picChg chg="add mod">
          <ac:chgData name="ANTONIO SOLIDA" userId="2a13595d-a0e9-4909-ba2a-8353b17e1e45" providerId="ADAL" clId="{BA486F9B-7AB9-47F0-B4C0-CAA266E8DD7B}" dt="2023-01-17T15:34:42.940" v="3479" actId="14861"/>
          <ac:picMkLst>
            <pc:docMk/>
            <pc:sldMk cId="3123460477" sldId="297"/>
            <ac:picMk id="1026" creationId="{50C5CF10-0FF4-433B-8FE6-341D9427FB76}"/>
          </ac:picMkLst>
        </pc:picChg>
        <pc:picChg chg="add mod">
          <ac:chgData name="ANTONIO SOLIDA" userId="2a13595d-a0e9-4909-ba2a-8353b17e1e45" providerId="ADAL" clId="{BA486F9B-7AB9-47F0-B4C0-CAA266E8DD7B}" dt="2023-01-17T15:35:15.100" v="3482" actId="1076"/>
          <ac:picMkLst>
            <pc:docMk/>
            <pc:sldMk cId="3123460477" sldId="297"/>
            <ac:picMk id="1028" creationId="{FCE76CD8-891B-4CBB-8F85-C0E93C480860}"/>
          </ac:picMkLst>
        </pc:picChg>
        <pc:picChg chg="del mod">
          <ac:chgData name="ANTONIO SOLIDA" userId="2a13595d-a0e9-4909-ba2a-8353b17e1e45" providerId="ADAL" clId="{BA486F9B-7AB9-47F0-B4C0-CAA266E8DD7B}" dt="2023-01-17T14:12:03.500" v="3443" actId="478"/>
          <ac:picMkLst>
            <pc:docMk/>
            <pc:sldMk cId="3123460477" sldId="297"/>
            <ac:picMk id="2052" creationId="{DB6BC1D9-557B-4BCE-AF1C-F8C5F511F7B5}"/>
          </ac:picMkLst>
        </pc:picChg>
      </pc:sldChg>
      <pc:sldChg chg="addSp delSp modSp add mod modTransition delAnim modNotesTx">
        <pc:chgData name="ANTONIO SOLIDA" userId="2a13595d-a0e9-4909-ba2a-8353b17e1e45" providerId="ADAL" clId="{BA486F9B-7AB9-47F0-B4C0-CAA266E8DD7B}" dt="2023-01-22T16:35:09.043" v="5729" actId="1076"/>
        <pc:sldMkLst>
          <pc:docMk/>
          <pc:sldMk cId="2413515476" sldId="298"/>
        </pc:sldMkLst>
        <pc:spChg chg="add mod ord">
          <ac:chgData name="ANTONIO SOLIDA" userId="2a13595d-a0e9-4909-ba2a-8353b17e1e45" providerId="ADAL" clId="{BA486F9B-7AB9-47F0-B4C0-CAA266E8DD7B}" dt="2023-01-21T15:37:10.154" v="4260" actId="1076"/>
          <ac:spMkLst>
            <pc:docMk/>
            <pc:sldMk cId="2413515476" sldId="298"/>
            <ac:spMk id="2" creationId="{59997347-BF67-402F-8DFE-E624445441A4}"/>
          </ac:spMkLst>
        </pc:spChg>
        <pc:spChg chg="mod">
          <ac:chgData name="ANTONIO SOLIDA" userId="2a13595d-a0e9-4909-ba2a-8353b17e1e45" providerId="ADAL" clId="{BA486F9B-7AB9-47F0-B4C0-CAA266E8DD7B}" dt="2023-01-18T11:29:58.355" v="3764" actId="14100"/>
          <ac:spMkLst>
            <pc:docMk/>
            <pc:sldMk cId="2413515476" sldId="298"/>
            <ac:spMk id="5" creationId="{12D81C84-72C3-4A7D-B6A9-4AE1B2F086B0}"/>
          </ac:spMkLst>
        </pc:spChg>
        <pc:picChg chg="add mod modCrop">
          <ac:chgData name="ANTONIO SOLIDA" userId="2a13595d-a0e9-4909-ba2a-8353b17e1e45" providerId="ADAL" clId="{BA486F9B-7AB9-47F0-B4C0-CAA266E8DD7B}" dt="2023-01-22T16:35:09.043" v="5729" actId="1076"/>
          <ac:picMkLst>
            <pc:docMk/>
            <pc:sldMk cId="2413515476" sldId="298"/>
            <ac:picMk id="4" creationId="{3AB80022-8B1A-430C-BA38-92A0909084CD}"/>
          </ac:picMkLst>
        </pc:picChg>
        <pc:picChg chg="del">
          <ac:chgData name="ANTONIO SOLIDA" userId="2a13595d-a0e9-4909-ba2a-8353b17e1e45" providerId="ADAL" clId="{BA486F9B-7AB9-47F0-B4C0-CAA266E8DD7B}" dt="2023-01-18T11:25:12.981" v="3742" actId="478"/>
          <ac:picMkLst>
            <pc:docMk/>
            <pc:sldMk cId="2413515476" sldId="298"/>
            <ac:picMk id="4" creationId="{E2444251-7641-4B6B-91A3-86A66FBC77E5}"/>
          </ac:picMkLst>
        </pc:picChg>
        <pc:picChg chg="del">
          <ac:chgData name="ANTONIO SOLIDA" userId="2a13595d-a0e9-4909-ba2a-8353b17e1e45" providerId="ADAL" clId="{BA486F9B-7AB9-47F0-B4C0-CAA266E8DD7B}" dt="2023-01-18T11:25:11.586" v="3741" actId="478"/>
          <ac:picMkLst>
            <pc:docMk/>
            <pc:sldMk cId="2413515476" sldId="298"/>
            <ac:picMk id="6" creationId="{768BC982-95A3-4AD7-8E7E-F67521C71FFA}"/>
          </ac:picMkLst>
        </pc:picChg>
      </pc:sldChg>
      <pc:sldChg chg="addSp delSp modSp add mod modShow modNotesTx">
        <pc:chgData name="ANTONIO SOLIDA" userId="2a13595d-a0e9-4909-ba2a-8353b17e1e45" providerId="ADAL" clId="{BA486F9B-7AB9-47F0-B4C0-CAA266E8DD7B}" dt="2023-01-24T00:23:41.015" v="6815" actId="113"/>
        <pc:sldMkLst>
          <pc:docMk/>
          <pc:sldMk cId="671374122" sldId="299"/>
        </pc:sldMkLst>
        <pc:spChg chg="add del mod">
          <ac:chgData name="ANTONIO SOLIDA" userId="2a13595d-a0e9-4909-ba2a-8353b17e1e45" providerId="ADAL" clId="{BA486F9B-7AB9-47F0-B4C0-CAA266E8DD7B}" dt="2023-01-21T15:36:21.590" v="4252" actId="478"/>
          <ac:spMkLst>
            <pc:docMk/>
            <pc:sldMk cId="671374122" sldId="299"/>
            <ac:spMk id="3" creationId="{D6E1BFB6-18BA-4348-B876-3702F2507719}"/>
          </ac:spMkLst>
        </pc:spChg>
        <pc:spChg chg="mod">
          <ac:chgData name="ANTONIO SOLIDA" userId="2a13595d-a0e9-4909-ba2a-8353b17e1e45" providerId="ADAL" clId="{BA486F9B-7AB9-47F0-B4C0-CAA266E8DD7B}" dt="2023-01-21T15:36:25.902" v="4257" actId="20577"/>
          <ac:spMkLst>
            <pc:docMk/>
            <pc:sldMk cId="671374122" sldId="299"/>
            <ac:spMk id="5" creationId="{E7B57C8D-5F5C-4C0C-ABA4-C877E7FA9FC9}"/>
          </ac:spMkLst>
        </pc:spChg>
        <pc:spChg chg="mod">
          <ac:chgData name="ANTONIO SOLIDA" userId="2a13595d-a0e9-4909-ba2a-8353b17e1e45" providerId="ADAL" clId="{BA486F9B-7AB9-47F0-B4C0-CAA266E8DD7B}" dt="2023-01-21T16:04:37.669" v="4689" actId="207"/>
          <ac:spMkLst>
            <pc:docMk/>
            <pc:sldMk cId="671374122" sldId="299"/>
            <ac:spMk id="6" creationId="{6ED728F3-5508-42CF-AED3-AF6829B38364}"/>
          </ac:spMkLst>
        </pc:spChg>
        <pc:spChg chg="add del mod">
          <ac:chgData name="ANTONIO SOLIDA" userId="2a13595d-a0e9-4909-ba2a-8353b17e1e45" providerId="ADAL" clId="{BA486F9B-7AB9-47F0-B4C0-CAA266E8DD7B}" dt="2023-01-24T00:23:41.015" v="6815" actId="113"/>
          <ac:spMkLst>
            <pc:docMk/>
            <pc:sldMk cId="671374122" sldId="299"/>
            <ac:spMk id="9" creationId="{AB0AE7EE-7915-4E45-A6FC-151DFD4012FF}"/>
          </ac:spMkLst>
        </pc:spChg>
        <pc:spChg chg="add del mod">
          <ac:chgData name="ANTONIO SOLIDA" userId="2a13595d-a0e9-4909-ba2a-8353b17e1e45" providerId="ADAL" clId="{BA486F9B-7AB9-47F0-B4C0-CAA266E8DD7B}" dt="2023-01-21T16:16:49.464" v="5295" actId="478"/>
          <ac:spMkLst>
            <pc:docMk/>
            <pc:sldMk cId="671374122" sldId="299"/>
            <ac:spMk id="10" creationId="{03948E2F-C9D7-481B-8E0D-E3D641A5853A}"/>
          </ac:spMkLst>
        </pc:spChg>
        <pc:graphicFrameChg chg="add del mod modGraphic">
          <ac:chgData name="ANTONIO SOLIDA" userId="2a13595d-a0e9-4909-ba2a-8353b17e1e45" providerId="ADAL" clId="{BA486F9B-7AB9-47F0-B4C0-CAA266E8DD7B}" dt="2023-01-21T16:05:23.336" v="4709" actId="3680"/>
          <ac:graphicFrameMkLst>
            <pc:docMk/>
            <pc:sldMk cId="671374122" sldId="299"/>
            <ac:graphicFrameMk id="7" creationId="{D3B9BCD9-BEE5-4A33-BE9E-4C4C87234156}"/>
          </ac:graphicFrameMkLst>
        </pc:graphicFrameChg>
        <pc:picChg chg="mod">
          <ac:chgData name="ANTONIO SOLIDA" userId="2a13595d-a0e9-4909-ba2a-8353b17e1e45" providerId="ADAL" clId="{BA486F9B-7AB9-47F0-B4C0-CAA266E8DD7B}" dt="2023-01-21T16:05:19.562" v="4699" actId="1076"/>
          <ac:picMkLst>
            <pc:docMk/>
            <pc:sldMk cId="671374122" sldId="299"/>
            <ac:picMk id="4" creationId="{72F02692-D905-4DA6-97B9-C5DD1A770CD3}"/>
          </ac:picMkLst>
        </pc:picChg>
        <pc:picChg chg="del">
          <ac:chgData name="ANTONIO SOLIDA" userId="2a13595d-a0e9-4909-ba2a-8353b17e1e45" providerId="ADAL" clId="{BA486F9B-7AB9-47F0-B4C0-CAA266E8DD7B}" dt="2023-01-21T15:36:13.345" v="4251" actId="478"/>
          <ac:picMkLst>
            <pc:docMk/>
            <pc:sldMk cId="671374122" sldId="299"/>
            <ac:picMk id="8" creationId="{C5567C89-D9A9-46B7-A8D3-A776F8C7FB20}"/>
          </ac:picMkLst>
        </pc:picChg>
      </pc:sldChg>
      <pc:sldChg chg="addSp delSp modSp add mod modNotesTx">
        <pc:chgData name="ANTONIO SOLIDA" userId="2a13595d-a0e9-4909-ba2a-8353b17e1e45" providerId="ADAL" clId="{BA486F9B-7AB9-47F0-B4C0-CAA266E8DD7B}" dt="2023-01-24T00:37:23.655" v="6969" actId="14100"/>
        <pc:sldMkLst>
          <pc:docMk/>
          <pc:sldMk cId="27838227" sldId="300"/>
        </pc:sldMkLst>
        <pc:spChg chg="mod">
          <ac:chgData name="ANTONIO SOLIDA" userId="2a13595d-a0e9-4909-ba2a-8353b17e1e45" providerId="ADAL" clId="{BA486F9B-7AB9-47F0-B4C0-CAA266E8DD7B}" dt="2023-01-23T11:38:49.722" v="5762"/>
          <ac:spMkLst>
            <pc:docMk/>
            <pc:sldMk cId="27838227" sldId="300"/>
            <ac:spMk id="5" creationId="{E7B57C8D-5F5C-4C0C-ABA4-C877E7FA9FC9}"/>
          </ac:spMkLst>
        </pc:spChg>
        <pc:spChg chg="add del">
          <ac:chgData name="ANTONIO SOLIDA" userId="2a13595d-a0e9-4909-ba2a-8353b17e1e45" providerId="ADAL" clId="{BA486F9B-7AB9-47F0-B4C0-CAA266E8DD7B}" dt="2023-01-24T00:35:55.773" v="6952" actId="22"/>
          <ac:spMkLst>
            <pc:docMk/>
            <pc:sldMk cId="27838227" sldId="300"/>
            <ac:spMk id="7" creationId="{F0CE20B4-5A29-4DC0-BAF3-5249EB6B0F95}"/>
          </ac:spMkLst>
        </pc:spChg>
        <pc:spChg chg="add mod">
          <ac:chgData name="ANTONIO SOLIDA" userId="2a13595d-a0e9-4909-ba2a-8353b17e1e45" providerId="ADAL" clId="{BA486F9B-7AB9-47F0-B4C0-CAA266E8DD7B}" dt="2023-01-24T00:37:23.655" v="6969" actId="14100"/>
          <ac:spMkLst>
            <pc:docMk/>
            <pc:sldMk cId="27838227" sldId="300"/>
            <ac:spMk id="8" creationId="{B898D4C0-83B8-4AA1-9734-04BC2D90C7D1}"/>
          </ac:spMkLst>
        </pc:spChg>
        <pc:picChg chg="mod">
          <ac:chgData name="ANTONIO SOLIDA" userId="2a13595d-a0e9-4909-ba2a-8353b17e1e45" providerId="ADAL" clId="{BA486F9B-7AB9-47F0-B4C0-CAA266E8DD7B}" dt="2023-01-23T11:39:48.119" v="5767" actId="1076"/>
          <ac:picMkLst>
            <pc:docMk/>
            <pc:sldMk cId="27838227" sldId="300"/>
            <ac:picMk id="3" creationId="{4128099E-4B4A-4A91-8AE5-14B124FAC105}"/>
          </ac:picMkLst>
        </pc:picChg>
      </pc:sldChg>
      <pc:sldChg chg="addSp delSp modSp add mod delAnim modAnim">
        <pc:chgData name="ANTONIO SOLIDA" userId="2a13595d-a0e9-4909-ba2a-8353b17e1e45" providerId="ADAL" clId="{BA486F9B-7AB9-47F0-B4C0-CAA266E8DD7B}" dt="2023-01-23T13:57:52.226" v="6024" actId="114"/>
        <pc:sldMkLst>
          <pc:docMk/>
          <pc:sldMk cId="2859934507" sldId="301"/>
        </pc:sldMkLst>
        <pc:spChg chg="mod">
          <ac:chgData name="ANTONIO SOLIDA" userId="2a13595d-a0e9-4909-ba2a-8353b17e1e45" providerId="ADAL" clId="{BA486F9B-7AB9-47F0-B4C0-CAA266E8DD7B}" dt="2023-01-23T11:45:37.760" v="5814" actId="20577"/>
          <ac:spMkLst>
            <pc:docMk/>
            <pc:sldMk cId="2859934507" sldId="301"/>
            <ac:spMk id="5" creationId="{E7B57C8D-5F5C-4C0C-ABA4-C877E7FA9FC9}"/>
          </ac:spMkLst>
        </pc:spChg>
        <pc:spChg chg="mod">
          <ac:chgData name="ANTONIO SOLIDA" userId="2a13595d-a0e9-4909-ba2a-8353b17e1e45" providerId="ADAL" clId="{BA486F9B-7AB9-47F0-B4C0-CAA266E8DD7B}" dt="2023-01-23T13:57:52.226" v="6024" actId="114"/>
          <ac:spMkLst>
            <pc:docMk/>
            <pc:sldMk cId="2859934507" sldId="301"/>
            <ac:spMk id="6" creationId="{2E05F6FD-15B4-458B-B977-CD6498AFA78B}"/>
          </ac:spMkLst>
        </pc:spChg>
        <pc:spChg chg="del">
          <ac:chgData name="ANTONIO SOLIDA" userId="2a13595d-a0e9-4909-ba2a-8353b17e1e45" providerId="ADAL" clId="{BA486F9B-7AB9-47F0-B4C0-CAA266E8DD7B}" dt="2023-01-23T11:45:26.873" v="5790" actId="478"/>
          <ac:spMkLst>
            <pc:docMk/>
            <pc:sldMk cId="2859934507" sldId="301"/>
            <ac:spMk id="11" creationId="{F4E26719-1E99-488F-81A4-6AEBE88B6555}"/>
          </ac:spMkLst>
        </pc:spChg>
        <pc:picChg chg="add mod modCrop">
          <ac:chgData name="ANTONIO SOLIDA" userId="2a13595d-a0e9-4909-ba2a-8353b17e1e45" providerId="ADAL" clId="{BA486F9B-7AB9-47F0-B4C0-CAA266E8DD7B}" dt="2023-01-23T13:56:39.128" v="5954" actId="1076"/>
          <ac:picMkLst>
            <pc:docMk/>
            <pc:sldMk cId="2859934507" sldId="301"/>
            <ac:picMk id="3" creationId="{91143D68-9FD2-4F2D-85DB-FEC13D08F449}"/>
          </ac:picMkLst>
        </pc:picChg>
        <pc:picChg chg="del">
          <ac:chgData name="ANTONIO SOLIDA" userId="2a13595d-a0e9-4909-ba2a-8353b17e1e45" providerId="ADAL" clId="{BA486F9B-7AB9-47F0-B4C0-CAA266E8DD7B}" dt="2023-01-23T11:45:27.515" v="5791" actId="478"/>
          <ac:picMkLst>
            <pc:docMk/>
            <pc:sldMk cId="2859934507" sldId="301"/>
            <ac:picMk id="7" creationId="{2A7EB960-11F9-4F96-8C57-A38E10242B8B}"/>
          </ac:picMkLst>
        </pc:picChg>
        <pc:picChg chg="del">
          <ac:chgData name="ANTONIO SOLIDA" userId="2a13595d-a0e9-4909-ba2a-8353b17e1e45" providerId="ADAL" clId="{BA486F9B-7AB9-47F0-B4C0-CAA266E8DD7B}" dt="2023-01-23T11:45:25.585" v="5789" actId="478"/>
          <ac:picMkLst>
            <pc:docMk/>
            <pc:sldMk cId="2859934507" sldId="301"/>
            <ac:picMk id="9" creationId="{79692281-DD04-419B-A46A-D76FF5F8AD78}"/>
          </ac:picMkLst>
        </pc:picChg>
        <pc:picChg chg="add del mod modCrop">
          <ac:chgData name="ANTONIO SOLIDA" userId="2a13595d-a0e9-4909-ba2a-8353b17e1e45" providerId="ADAL" clId="{BA486F9B-7AB9-47F0-B4C0-CAA266E8DD7B}" dt="2023-01-23T13:50:47.469" v="5931" actId="478"/>
          <ac:picMkLst>
            <pc:docMk/>
            <pc:sldMk cId="2859934507" sldId="301"/>
            <ac:picMk id="12" creationId="{DFE3CA8C-8BDD-4DC1-882B-95CACEECAE55}"/>
          </ac:picMkLst>
        </pc:picChg>
        <pc:picChg chg="add mod">
          <ac:chgData name="ANTONIO SOLIDA" userId="2a13595d-a0e9-4909-ba2a-8353b17e1e45" providerId="ADAL" clId="{BA486F9B-7AB9-47F0-B4C0-CAA266E8DD7B}" dt="2023-01-23T13:56:48.872" v="5956" actId="1076"/>
          <ac:picMkLst>
            <pc:docMk/>
            <pc:sldMk cId="2859934507" sldId="301"/>
            <ac:picMk id="14" creationId="{7BB2B77E-EB95-44F2-9AFF-000789C9BCD5}"/>
          </ac:picMkLst>
        </pc:picChg>
      </pc:sldChg>
      <pc:sldChg chg="add modTransition">
        <pc:chgData name="ANTONIO SOLIDA" userId="2a13595d-a0e9-4909-ba2a-8353b17e1e45" providerId="ADAL" clId="{BA486F9B-7AB9-47F0-B4C0-CAA266E8DD7B}" dt="2023-01-24T13:39:33.503" v="6998"/>
        <pc:sldMkLst>
          <pc:docMk/>
          <pc:sldMk cId="250696721" sldId="302"/>
        </pc:sldMkLst>
      </pc:sldChg>
      <pc:sldChg chg="addSp delSp modSp add mod">
        <pc:chgData name="ANTONIO SOLIDA" userId="2a13595d-a0e9-4909-ba2a-8353b17e1e45" providerId="ADAL" clId="{BA486F9B-7AB9-47F0-B4C0-CAA266E8DD7B}" dt="2023-01-24T00:29:58.073" v="6944" actId="1076"/>
        <pc:sldMkLst>
          <pc:docMk/>
          <pc:sldMk cId="3368045793" sldId="303"/>
        </pc:sldMkLst>
        <pc:spChg chg="mod">
          <ac:chgData name="ANTONIO SOLIDA" userId="2a13595d-a0e9-4909-ba2a-8353b17e1e45" providerId="ADAL" clId="{BA486F9B-7AB9-47F0-B4C0-CAA266E8DD7B}" dt="2023-01-24T00:26:25.214" v="6846" actId="20577"/>
          <ac:spMkLst>
            <pc:docMk/>
            <pc:sldMk cId="3368045793" sldId="303"/>
            <ac:spMk id="5" creationId="{E7B57C8D-5F5C-4C0C-ABA4-C877E7FA9FC9}"/>
          </ac:spMkLst>
        </pc:spChg>
        <pc:spChg chg="add mod">
          <ac:chgData name="ANTONIO SOLIDA" userId="2a13595d-a0e9-4909-ba2a-8353b17e1e45" providerId="ADAL" clId="{BA486F9B-7AB9-47F0-B4C0-CAA266E8DD7B}" dt="2023-01-24T00:29:58.073" v="6944" actId="1076"/>
          <ac:spMkLst>
            <pc:docMk/>
            <pc:sldMk cId="3368045793" sldId="303"/>
            <ac:spMk id="8" creationId="{29EFB3BB-C5F2-4F22-AAD8-BE91A69C0E51}"/>
          </ac:spMkLst>
        </pc:spChg>
        <pc:picChg chg="del">
          <ac:chgData name="ANTONIO SOLIDA" userId="2a13595d-a0e9-4909-ba2a-8353b17e1e45" providerId="ADAL" clId="{BA486F9B-7AB9-47F0-B4C0-CAA266E8DD7B}" dt="2023-01-24T00:28:05.816" v="6847" actId="478"/>
          <ac:picMkLst>
            <pc:docMk/>
            <pc:sldMk cId="3368045793" sldId="303"/>
            <ac:picMk id="3" creationId="{4128099E-4B4A-4A91-8AE5-14B124FAC105}"/>
          </ac:picMkLst>
        </pc:picChg>
        <pc:picChg chg="add mod">
          <ac:chgData name="ANTONIO SOLIDA" userId="2a13595d-a0e9-4909-ba2a-8353b17e1e45" providerId="ADAL" clId="{BA486F9B-7AB9-47F0-B4C0-CAA266E8DD7B}" dt="2023-01-24T00:28:39.103" v="6855" actId="1076"/>
          <ac:picMkLst>
            <pc:docMk/>
            <pc:sldMk cId="3368045793" sldId="303"/>
            <ac:picMk id="7" creationId="{9F49D697-BCE1-412A-B835-A8F0C0B46111}"/>
          </ac:picMkLst>
        </pc:picChg>
      </pc:sldChg>
      <pc:sldChg chg="modTransition">
        <pc:chgData name="ANTONIO SOLIDA" userId="2a13595d-a0e9-4909-ba2a-8353b17e1e45" providerId="ADAL" clId="{BA486F9B-7AB9-47F0-B4C0-CAA266E8DD7B}" dt="2023-01-24T13:39:53.284" v="6999"/>
        <pc:sldMkLst>
          <pc:docMk/>
          <pc:sldMk cId="1997085789" sldId="304"/>
        </pc:sldMkLst>
      </pc:sldChg>
    </pc:docChg>
  </pc:docChgLst>
  <pc:docChgLst>
    <pc:chgData name="DAVIDE PALMA" userId="40db2a93-d0ee-4126-a0c2-2d5e96ccb253" providerId="ADAL" clId="{82D8CFF5-3995-4631-94B7-7839EBB020D5}"/>
    <pc:docChg chg="undo custSel addSld modSld sldOrd">
      <pc:chgData name="DAVIDE PALMA" userId="40db2a93-d0ee-4126-a0c2-2d5e96ccb253" providerId="ADAL" clId="{82D8CFF5-3995-4631-94B7-7839EBB020D5}" dt="2023-01-24T12:10:08.130" v="95" actId="14826"/>
      <pc:docMkLst>
        <pc:docMk/>
      </pc:docMkLst>
      <pc:sldChg chg="modSp mod modNotesTx">
        <pc:chgData name="DAVIDE PALMA" userId="40db2a93-d0ee-4126-a0c2-2d5e96ccb253" providerId="ADAL" clId="{82D8CFF5-3995-4631-94B7-7839EBB020D5}" dt="2023-01-24T11:40:26.514" v="38" actId="20577"/>
        <pc:sldMkLst>
          <pc:docMk/>
          <pc:sldMk cId="1147772144" sldId="275"/>
        </pc:sldMkLst>
        <pc:spChg chg="mod">
          <ac:chgData name="DAVIDE PALMA" userId="40db2a93-d0ee-4126-a0c2-2d5e96ccb253" providerId="ADAL" clId="{82D8CFF5-3995-4631-94B7-7839EBB020D5}" dt="2023-01-24T11:40:01.649" v="24" actId="1037"/>
          <ac:spMkLst>
            <pc:docMk/>
            <pc:sldMk cId="1147772144" sldId="275"/>
            <ac:spMk id="7" creationId="{EF307EA9-CDFF-48C8-8D30-82E3AA244C17}"/>
          </ac:spMkLst>
        </pc:spChg>
        <pc:picChg chg="mod">
          <ac:chgData name="DAVIDE PALMA" userId="40db2a93-d0ee-4126-a0c2-2d5e96ccb253" providerId="ADAL" clId="{82D8CFF5-3995-4631-94B7-7839EBB020D5}" dt="2023-01-24T11:40:08.329" v="34" actId="1035"/>
          <ac:picMkLst>
            <pc:docMk/>
            <pc:sldMk cId="1147772144" sldId="275"/>
            <ac:picMk id="6" creationId="{A86AE262-6167-4F49-99CB-2E56CD441CF1}"/>
          </ac:picMkLst>
        </pc:picChg>
      </pc:sldChg>
      <pc:sldChg chg="modNotesTx">
        <pc:chgData name="DAVIDE PALMA" userId="40db2a93-d0ee-4126-a0c2-2d5e96ccb253" providerId="ADAL" clId="{82D8CFF5-3995-4631-94B7-7839EBB020D5}" dt="2023-01-24T11:47:45.999" v="87" actId="20577"/>
        <pc:sldMkLst>
          <pc:docMk/>
          <pc:sldMk cId="333440625" sldId="283"/>
        </pc:sldMkLst>
      </pc:sldChg>
      <pc:sldChg chg="addSp delSp modSp mod">
        <pc:chgData name="DAVIDE PALMA" userId="40db2a93-d0ee-4126-a0c2-2d5e96ccb253" providerId="ADAL" clId="{82D8CFF5-3995-4631-94B7-7839EBB020D5}" dt="2023-01-24T12:10:08.130" v="95" actId="14826"/>
        <pc:sldMkLst>
          <pc:docMk/>
          <pc:sldMk cId="2218178955" sldId="284"/>
        </pc:sldMkLst>
        <pc:picChg chg="mod">
          <ac:chgData name="DAVIDE PALMA" userId="40db2a93-d0ee-4126-a0c2-2d5e96ccb253" providerId="ADAL" clId="{82D8CFF5-3995-4631-94B7-7839EBB020D5}" dt="2023-01-24T12:10:08.130" v="95" actId="14826"/>
          <ac:picMkLst>
            <pc:docMk/>
            <pc:sldMk cId="2218178955" sldId="284"/>
            <ac:picMk id="3" creationId="{4128099E-4B4A-4A91-8AE5-14B124FAC105}"/>
          </ac:picMkLst>
        </pc:picChg>
        <pc:picChg chg="add del mod">
          <ac:chgData name="DAVIDE PALMA" userId="40db2a93-d0ee-4126-a0c2-2d5e96ccb253" providerId="ADAL" clId="{82D8CFF5-3995-4631-94B7-7839EBB020D5}" dt="2023-01-24T12:09:45.280" v="94" actId="478"/>
          <ac:picMkLst>
            <pc:docMk/>
            <pc:sldMk cId="2218178955" sldId="284"/>
            <ac:picMk id="7" creationId="{5876C617-A1CE-42CB-7CCA-536148271646}"/>
          </ac:picMkLst>
        </pc:picChg>
      </pc:sldChg>
      <pc:sldChg chg="modSp mod">
        <pc:chgData name="DAVIDE PALMA" userId="40db2a93-d0ee-4126-a0c2-2d5e96ccb253" providerId="ADAL" clId="{82D8CFF5-3995-4631-94B7-7839EBB020D5}" dt="2023-01-24T11:43:29.390" v="44" actId="20577"/>
        <pc:sldMkLst>
          <pc:docMk/>
          <pc:sldMk cId="348102546" sldId="287"/>
        </pc:sldMkLst>
        <pc:spChg chg="mod">
          <ac:chgData name="DAVIDE PALMA" userId="40db2a93-d0ee-4126-a0c2-2d5e96ccb253" providerId="ADAL" clId="{82D8CFF5-3995-4631-94B7-7839EBB020D5}" dt="2023-01-24T11:43:29.390" v="44" actId="20577"/>
          <ac:spMkLst>
            <pc:docMk/>
            <pc:sldMk cId="348102546" sldId="287"/>
            <ac:spMk id="7" creationId="{53FC5311-34C7-4A5E-88E0-107C83F1281B}"/>
          </ac:spMkLst>
        </pc:spChg>
      </pc:sldChg>
      <pc:sldChg chg="modSp mod">
        <pc:chgData name="DAVIDE PALMA" userId="40db2a93-d0ee-4126-a0c2-2d5e96ccb253" providerId="ADAL" clId="{82D8CFF5-3995-4631-94B7-7839EBB020D5}" dt="2023-01-24T11:43:37.073" v="46" actId="6549"/>
        <pc:sldMkLst>
          <pc:docMk/>
          <pc:sldMk cId="1168478362" sldId="288"/>
        </pc:sldMkLst>
        <pc:spChg chg="mod">
          <ac:chgData name="DAVIDE PALMA" userId="40db2a93-d0ee-4126-a0c2-2d5e96ccb253" providerId="ADAL" clId="{82D8CFF5-3995-4631-94B7-7839EBB020D5}" dt="2023-01-24T11:43:37.073" v="46" actId="6549"/>
          <ac:spMkLst>
            <pc:docMk/>
            <pc:sldMk cId="1168478362" sldId="288"/>
            <ac:spMk id="8" creationId="{34A38FF3-DAB7-4EE5-A480-6CB27969E67C}"/>
          </ac:spMkLst>
        </pc:spChg>
      </pc:sldChg>
      <pc:sldChg chg="modSp mod">
        <pc:chgData name="DAVIDE PALMA" userId="40db2a93-d0ee-4126-a0c2-2d5e96ccb253" providerId="ADAL" clId="{82D8CFF5-3995-4631-94B7-7839EBB020D5}" dt="2023-01-24T11:43:33.228" v="45" actId="6549"/>
        <pc:sldMkLst>
          <pc:docMk/>
          <pc:sldMk cId="2253516843" sldId="289"/>
        </pc:sldMkLst>
        <pc:spChg chg="mod">
          <ac:chgData name="DAVIDE PALMA" userId="40db2a93-d0ee-4126-a0c2-2d5e96ccb253" providerId="ADAL" clId="{82D8CFF5-3995-4631-94B7-7839EBB020D5}" dt="2023-01-24T11:43:33.228" v="45" actId="6549"/>
          <ac:spMkLst>
            <pc:docMk/>
            <pc:sldMk cId="2253516843" sldId="289"/>
            <ac:spMk id="8" creationId="{7CF52275-AC91-4B5F-8936-334FCFEFE110}"/>
          </ac:spMkLst>
        </pc:spChg>
      </pc:sldChg>
      <pc:sldChg chg="modSp mod">
        <pc:chgData name="DAVIDE PALMA" userId="40db2a93-d0ee-4126-a0c2-2d5e96ccb253" providerId="ADAL" clId="{82D8CFF5-3995-4631-94B7-7839EBB020D5}" dt="2023-01-24T11:43:41.453" v="47" actId="6549"/>
        <pc:sldMkLst>
          <pc:docMk/>
          <pc:sldMk cId="224839747" sldId="290"/>
        </pc:sldMkLst>
        <pc:spChg chg="mod">
          <ac:chgData name="DAVIDE PALMA" userId="40db2a93-d0ee-4126-a0c2-2d5e96ccb253" providerId="ADAL" clId="{82D8CFF5-3995-4631-94B7-7839EBB020D5}" dt="2023-01-24T11:43:41.453" v="47" actId="6549"/>
          <ac:spMkLst>
            <pc:docMk/>
            <pc:sldMk cId="224839747" sldId="290"/>
            <ac:spMk id="8" creationId="{F3A744EF-45C5-427B-A418-59D5FD3D922A}"/>
          </ac:spMkLst>
        </pc:spChg>
      </pc:sldChg>
      <pc:sldChg chg="modSp mod">
        <pc:chgData name="DAVIDE PALMA" userId="40db2a93-d0ee-4126-a0c2-2d5e96ccb253" providerId="ADAL" clId="{82D8CFF5-3995-4631-94B7-7839EBB020D5}" dt="2023-01-24T11:43:24.571" v="41" actId="20577"/>
        <pc:sldMkLst>
          <pc:docMk/>
          <pc:sldMk cId="2568764248" sldId="291"/>
        </pc:sldMkLst>
        <pc:spChg chg="mod">
          <ac:chgData name="DAVIDE PALMA" userId="40db2a93-d0ee-4126-a0c2-2d5e96ccb253" providerId="ADAL" clId="{82D8CFF5-3995-4631-94B7-7839EBB020D5}" dt="2023-01-24T11:43:24.571" v="41" actId="20577"/>
          <ac:spMkLst>
            <pc:docMk/>
            <pc:sldMk cId="2568764248" sldId="291"/>
            <ac:spMk id="5" creationId="{E7B57C8D-5F5C-4C0C-ABA4-C877E7FA9FC9}"/>
          </ac:spMkLst>
        </pc:spChg>
      </pc:sldChg>
      <pc:sldChg chg="modSp add mod ord">
        <pc:chgData name="DAVIDE PALMA" userId="40db2a93-d0ee-4126-a0c2-2d5e96ccb253" providerId="ADAL" clId="{82D8CFF5-3995-4631-94B7-7839EBB020D5}" dt="2023-01-24T11:46:18.634" v="72" actId="403"/>
        <pc:sldMkLst>
          <pc:docMk/>
          <pc:sldMk cId="1997085789" sldId="304"/>
        </pc:sldMkLst>
        <pc:spChg chg="mod">
          <ac:chgData name="DAVIDE PALMA" userId="40db2a93-d0ee-4126-a0c2-2d5e96ccb253" providerId="ADAL" clId="{82D8CFF5-3995-4631-94B7-7839EBB020D5}" dt="2023-01-24T11:46:18.634" v="72" actId="403"/>
          <ac:spMkLst>
            <pc:docMk/>
            <pc:sldMk cId="1997085789" sldId="304"/>
            <ac:spMk id="4" creationId="{6A0FCA0D-B378-47CD-980E-2DF1EB20D721}"/>
          </ac:spMkLst>
        </pc:spChg>
      </pc:sldChg>
    </pc:docChg>
  </pc:docChgLst>
</pc:chgInfo>
</file>

<file path=ppt/media/image1.jpeg>
</file>

<file path=ppt/media/image10.jpeg>
</file>

<file path=ppt/media/image11.gif>
</file>

<file path=ppt/media/image12.png>
</file>

<file path=ppt/media/image13.jpeg>
</file>

<file path=ppt/media/image14.jpeg>
</file>

<file path=ppt/media/image15.jpeg>
</file>

<file path=ppt/media/image16.jpeg>
</file>

<file path=ppt/media/image17.jpeg>
</file>

<file path=ppt/media/image18.gif>
</file>

<file path=ppt/media/image19.gif>
</file>

<file path=ppt/media/image2.png>
</file>

<file path=ppt/media/image20.gif>
</file>

<file path=ppt/media/image21.png>
</file>

<file path=ppt/media/image22.png>
</file>

<file path=ppt/media/image23.jpeg>
</file>

<file path=ppt/media/image24.gif>
</file>

<file path=ppt/media/image25.jpeg>
</file>

<file path=ppt/media/image26.png>
</file>

<file path=ppt/media/image27.jpeg>
</file>

<file path=ppt/media/image28.jpe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jpeg>
</file>

<file path=ppt/media/image54.jpeg>
</file>

<file path=ppt/media/image55.png>
</file>

<file path=ppt/media/image56.png>
</file>

<file path=ppt/media/image57.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F73AD-3225-4B8E-905F-6834AD4BD4DE}" type="datetimeFigureOut">
              <a:rPr lang="it-IT" smtClean="0"/>
              <a:t>26/01/2023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64D429-A6D1-42AD-9468-F1CEF4AFA117}" type="slidenum">
              <a:rPr lang="it-IT" smtClean="0"/>
              <a:t>‹N›</a:t>
            </a:fld>
            <a:endParaRPr lang="it-IT"/>
          </a:p>
        </p:txBody>
      </p:sp>
    </p:spTree>
    <p:extLst>
      <p:ext uri="{BB962C8B-B14F-4D97-AF65-F5344CB8AC3E}">
        <p14:creationId xmlns:p14="http://schemas.microsoft.com/office/powerpoint/2010/main" val="2220203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La CO</a:t>
            </a:r>
            <a:r>
              <a:rPr lang="it-IT" baseline="-25000">
                <a:solidFill>
                  <a:schemeClr val="bg1"/>
                </a:solidFill>
                <a:latin typeface="Arial" panose="020B0604020202020204" pitchFamily="34" charset="0"/>
                <a:cs typeface="Arial" panose="020B0604020202020204" pitchFamily="34" charset="0"/>
              </a:rPr>
              <a:t>2</a:t>
            </a:r>
            <a:r>
              <a:rPr lang="it-IT">
                <a:solidFill>
                  <a:schemeClr val="bg1"/>
                </a:solidFill>
                <a:latin typeface="Arial" panose="020B0604020202020204" pitchFamily="34" charset="0"/>
                <a:cs typeface="Arial" panose="020B0604020202020204" pitchFamily="34" charset="0"/>
              </a:rPr>
              <a:t> (anidride carbonica) è un gas naturalmente presente nell’atmosfera terrestre; è risaputo sin da bambini che è il risultato del normale ciclo vitale delle cellule presenti nell’organismo umano ma anche negli animali. </a:t>
            </a:r>
            <a:br>
              <a:rPr lang="it-IT">
                <a:solidFill>
                  <a:schemeClr val="bg1"/>
                </a:solidFill>
                <a:latin typeface="Arial" panose="020B0604020202020204" pitchFamily="34" charset="0"/>
                <a:cs typeface="Arial" panose="020B0604020202020204" pitchFamily="34" charset="0"/>
              </a:rPr>
            </a:br>
            <a:r>
              <a:rPr lang="it-IT">
                <a:solidFill>
                  <a:schemeClr val="bg1"/>
                </a:solidFill>
                <a:latin typeface="Arial" panose="020B0604020202020204" pitchFamily="34" charset="0"/>
                <a:cs typeface="Arial" panose="020B0604020202020204" pitchFamily="34" charset="0"/>
              </a:rPr>
              <a:t>Un uomo medio ne produce, ed espelle mediante l’espirazione, fino a 800 g. al giorno.</a:t>
            </a:r>
          </a:p>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Negli ultimi anni, purtroppo, se n’è visto un aumento non indifferente a causa dell’attività industriale in quanto è anche un prodotto della combustione e di vari processi lavorativi.</a:t>
            </a:r>
          </a:p>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La presenza di una o più persone all’interno di uno spazio chiuso, in particolare con sistemi di ventilazione inadeguati, porta ad un accumulo di CO2 che, accumulandosi, diminuisce la presenza dell’ossigeno, elemento indispensabile per la vita.</a:t>
            </a: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2</a:t>
            </a:fld>
            <a:endParaRPr lang="it-IT"/>
          </a:p>
        </p:txBody>
      </p:sp>
    </p:spTree>
    <p:extLst>
      <p:ext uri="{BB962C8B-B14F-4D97-AF65-F5344CB8AC3E}">
        <p14:creationId xmlns:p14="http://schemas.microsoft.com/office/powerpoint/2010/main" val="18428118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ESP32­-WROOM-­32D (assemblato in </a:t>
            </a:r>
            <a:r>
              <a:rPr lang="it-IT" b="1" err="1">
                <a:solidFill>
                  <a:schemeClr val="bg1"/>
                </a:solidFill>
                <a:latin typeface="Arial" panose="020B0604020202020204" pitchFamily="34" charset="0"/>
                <a:cs typeface="Arial" panose="020B0604020202020204" pitchFamily="34" charset="0"/>
              </a:rPr>
              <a:t>Devkit</a:t>
            </a:r>
            <a:r>
              <a:rPr lang="it-IT" b="1">
                <a:solidFill>
                  <a:schemeClr val="bg1"/>
                </a:solidFill>
                <a:latin typeface="Arial" panose="020B0604020202020204" pitchFamily="34" charset="0"/>
                <a:cs typeface="Arial" panose="020B0604020202020204" pitchFamily="34" charset="0"/>
              </a:rPr>
              <a:t> 36)</a:t>
            </a:r>
          </a:p>
          <a:p>
            <a:pPr algn="just"/>
            <a:r>
              <a:rPr lang="it-IT">
                <a:solidFill>
                  <a:schemeClr val="bg1"/>
                </a:solidFill>
                <a:latin typeface="Arial" panose="020B0604020202020204" pitchFamily="34" charset="0"/>
                <a:cs typeface="Arial" panose="020B0604020202020204" pitchFamily="34" charset="0"/>
              </a:rPr>
              <a:t>Ottime performance, unite alla disponibilità out-of-the-box di Bluetooth Low Energy e Wi-Fi a basso costo.</a:t>
            </a:r>
          </a:p>
          <a:p>
            <a:pPr algn="just"/>
            <a:r>
              <a:rPr lang="it-IT" b="1">
                <a:solidFill>
                  <a:schemeClr val="bg1"/>
                </a:solidFill>
                <a:latin typeface="Arial" panose="020B0604020202020204" pitchFamily="34" charset="0"/>
                <a:cs typeface="Arial" panose="020B0604020202020204" pitchFamily="34" charset="0"/>
              </a:rPr>
              <a:t>EBV </a:t>
            </a:r>
            <a:r>
              <a:rPr lang="it-IT" b="1" err="1">
                <a:solidFill>
                  <a:schemeClr val="bg1"/>
                </a:solidFill>
                <a:latin typeface="Arial" panose="020B0604020202020204" pitchFamily="34" charset="0"/>
                <a:cs typeface="Arial" panose="020B0604020202020204" pitchFamily="34" charset="0"/>
              </a:rPr>
              <a:t>sensor</a:t>
            </a:r>
            <a:r>
              <a:rPr lang="it-IT" b="1">
                <a:solidFill>
                  <a:schemeClr val="bg1"/>
                </a:solidFill>
                <a:latin typeface="Arial" panose="020B0604020202020204" pitchFamily="34" charset="0"/>
                <a:cs typeface="Arial" panose="020B0604020202020204" pitchFamily="34" charset="0"/>
              </a:rPr>
              <a:t> board</a:t>
            </a:r>
          </a:p>
          <a:p>
            <a:pPr algn="just"/>
            <a:r>
              <a:rPr lang="it-IT" err="1">
                <a:solidFill>
                  <a:schemeClr val="bg1"/>
                </a:solidFill>
                <a:latin typeface="Arial" panose="020B0604020202020204" pitchFamily="34" charset="0"/>
                <a:cs typeface="Arial" panose="020B0604020202020204" pitchFamily="34" charset="0"/>
              </a:rPr>
              <a:t>Devkit</a:t>
            </a:r>
            <a:r>
              <a:rPr lang="it-IT">
                <a:solidFill>
                  <a:schemeClr val="bg1"/>
                </a:solidFill>
                <a:latin typeface="Arial" panose="020B0604020202020204" pitchFamily="34" charset="0"/>
                <a:cs typeface="Arial" panose="020B0604020202020204" pitchFamily="34" charset="0"/>
              </a:rPr>
              <a:t> con inclusa tutta la sensoristica utilizzata(HS3001 per la rilevazione di temperatura e umidità ambientale, CCS811 per la CO2 assieme all’ENS210 integrato in esso per la temperatura del sensore).</a:t>
            </a:r>
          </a:p>
          <a:p>
            <a:r>
              <a:rPr lang="it-IT"/>
              <a:t>Sul </a:t>
            </a:r>
            <a:r>
              <a:rPr lang="it-IT" err="1"/>
              <a:t>devkit</a:t>
            </a:r>
            <a:r>
              <a:rPr lang="it-IT"/>
              <a:t> ci sono altri sensori non utilizzati, ma il loro costo non influenzerà il prodotto finale poiché non saranno presenti in esso.</a:t>
            </a:r>
          </a:p>
        </p:txBody>
      </p:sp>
      <p:sp>
        <p:nvSpPr>
          <p:cNvPr id="4" name="Segnaposto numero diapositiva 3"/>
          <p:cNvSpPr>
            <a:spLocks noGrp="1"/>
          </p:cNvSpPr>
          <p:nvPr>
            <p:ph type="sldNum" sz="quarter" idx="5"/>
          </p:nvPr>
        </p:nvSpPr>
        <p:spPr/>
        <p:txBody>
          <a:bodyPr/>
          <a:lstStyle/>
          <a:p>
            <a:fld id="{C164D429-A6D1-42AD-9468-F1CEF4AFA117}" type="slidenum">
              <a:rPr lang="it-IT" smtClean="0"/>
              <a:t>15</a:t>
            </a:fld>
            <a:endParaRPr lang="it-IT"/>
          </a:p>
        </p:txBody>
      </p:sp>
    </p:spTree>
    <p:extLst>
      <p:ext uri="{BB962C8B-B14F-4D97-AF65-F5344CB8AC3E}">
        <p14:creationId xmlns:p14="http://schemas.microsoft.com/office/powerpoint/2010/main" val="3698736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Flutter</a:t>
            </a:r>
          </a:p>
          <a:p>
            <a:pPr algn="just"/>
            <a:r>
              <a:rPr lang="it-IT">
                <a:solidFill>
                  <a:schemeClr val="bg1"/>
                </a:solidFill>
                <a:latin typeface="Arial" panose="020B0604020202020204" pitchFamily="34" charset="0"/>
                <a:cs typeface="Arial" panose="020B0604020202020204" pitchFamily="34" charset="0"/>
              </a:rPr>
              <a:t>framework per lo sviluppo cross-</a:t>
            </a:r>
            <a:r>
              <a:rPr lang="it-IT" err="1">
                <a:solidFill>
                  <a:schemeClr val="bg1"/>
                </a:solidFill>
                <a:latin typeface="Arial" panose="020B0604020202020204" pitchFamily="34" charset="0"/>
                <a:cs typeface="Arial" panose="020B0604020202020204" pitchFamily="34" charset="0"/>
              </a:rPr>
              <a:t>platform</a:t>
            </a:r>
            <a:r>
              <a:rPr lang="it-IT">
                <a:solidFill>
                  <a:schemeClr val="bg1"/>
                </a:solidFill>
                <a:latin typeface="Arial" panose="020B0604020202020204" pitchFamily="34" charset="0"/>
                <a:cs typeface="Arial" panose="020B0604020202020204" pitchFamily="34" charset="0"/>
              </a:rPr>
              <a:t> di app per dispositivi mobili fornito da Google.</a:t>
            </a:r>
          </a:p>
          <a:p>
            <a:pPr algn="just"/>
            <a:r>
              <a:rPr lang="it-IT" b="1" err="1">
                <a:solidFill>
                  <a:schemeClr val="bg1"/>
                </a:solidFill>
                <a:latin typeface="Arial" panose="020B0604020202020204" pitchFamily="34" charset="0"/>
                <a:cs typeface="Arial" panose="020B0604020202020204" pitchFamily="34" charset="0"/>
              </a:rPr>
              <a:t>Flask</a:t>
            </a:r>
            <a:endParaRPr lang="it-IT" b="1">
              <a:solidFill>
                <a:schemeClr val="bg1"/>
              </a:solidFill>
              <a:latin typeface="Arial" panose="020B0604020202020204" pitchFamily="34" charset="0"/>
              <a:cs typeface="Arial" panose="020B0604020202020204" pitchFamily="34" charset="0"/>
            </a:endParaRPr>
          </a:p>
          <a:p>
            <a:pPr algn="just"/>
            <a:r>
              <a:rPr lang="it-IT">
                <a:solidFill>
                  <a:schemeClr val="bg1"/>
                </a:solidFill>
                <a:latin typeface="Arial" panose="020B0604020202020204" pitchFamily="34" charset="0"/>
                <a:cs typeface="Arial" panose="020B0604020202020204" pitchFamily="34" charset="0"/>
              </a:rPr>
              <a:t>micro-framework Web scritto in Python.</a:t>
            </a:r>
          </a:p>
          <a:p>
            <a:pPr algn="just"/>
            <a:r>
              <a:rPr lang="it-IT" b="1" err="1">
                <a:solidFill>
                  <a:schemeClr val="bg1"/>
                </a:solidFill>
                <a:latin typeface="Arial" panose="020B0604020202020204" pitchFamily="34" charset="0"/>
                <a:cs typeface="Arial" panose="020B0604020202020204" pitchFamily="34" charset="0"/>
              </a:rPr>
              <a:t>Postgresql</a:t>
            </a:r>
            <a:endParaRPr lang="it-IT" b="1">
              <a:solidFill>
                <a:schemeClr val="bg1"/>
              </a:solidFill>
              <a:latin typeface="Arial" panose="020B0604020202020204" pitchFamily="34" charset="0"/>
              <a:cs typeface="Arial" panose="020B0604020202020204" pitchFamily="34" charset="0"/>
            </a:endParaRPr>
          </a:p>
          <a:p>
            <a:pPr algn="just"/>
            <a:r>
              <a:rPr lang="it-IT">
                <a:solidFill>
                  <a:schemeClr val="bg1"/>
                </a:solidFill>
                <a:latin typeface="Arial" panose="020B0604020202020204" pitchFamily="34" charset="0"/>
                <a:cs typeface="Arial" panose="020B0604020202020204" pitchFamily="34" charset="0"/>
              </a:rPr>
              <a:t>DBMS ad oggetti</a:t>
            </a:r>
          </a:p>
          <a:p>
            <a:pPr marL="0" marR="0" lvl="0" indent="0" algn="l" defTabSz="914400" rtl="0" eaLnBrk="1" fontAlgn="auto" latinLnBrk="0" hangingPunct="1">
              <a:lnSpc>
                <a:spcPct val="100000"/>
              </a:lnSpc>
              <a:spcBef>
                <a:spcPts val="0"/>
              </a:spcBef>
              <a:spcAft>
                <a:spcPts val="0"/>
              </a:spcAft>
              <a:buClrTx/>
              <a:buSzTx/>
              <a:buFontTx/>
              <a:buNone/>
              <a:tabLst/>
              <a:defRPr/>
            </a:pPr>
            <a:r>
              <a:rPr lang="it-IT" b="1">
                <a:solidFill>
                  <a:schemeClr val="bg1"/>
                </a:solidFill>
                <a:latin typeface="Arial" panose="020B0604020202020204" pitchFamily="34" charset="0"/>
                <a:cs typeface="Arial" panose="020B0604020202020204" pitchFamily="34" charset="0"/>
              </a:rPr>
              <a:t>Android</a:t>
            </a:r>
          </a:p>
          <a:p>
            <a:r>
              <a:rPr lang="it-IT" b="1"/>
              <a:t>MQTT</a:t>
            </a:r>
          </a:p>
          <a:p>
            <a:r>
              <a:rPr lang="it-IT" b="1" err="1"/>
              <a:t>Prophet</a:t>
            </a:r>
            <a:endParaRPr lang="it-IT" b="1"/>
          </a:p>
          <a:p>
            <a:r>
              <a:rPr lang="it-IT" b="1"/>
              <a:t>Telegram</a:t>
            </a:r>
          </a:p>
        </p:txBody>
      </p:sp>
      <p:sp>
        <p:nvSpPr>
          <p:cNvPr id="4" name="Segnaposto numero diapositiva 3"/>
          <p:cNvSpPr>
            <a:spLocks noGrp="1"/>
          </p:cNvSpPr>
          <p:nvPr>
            <p:ph type="sldNum" sz="quarter" idx="5"/>
          </p:nvPr>
        </p:nvSpPr>
        <p:spPr/>
        <p:txBody>
          <a:bodyPr/>
          <a:lstStyle/>
          <a:p>
            <a:fld id="{C164D429-A6D1-42AD-9468-F1CEF4AFA117}" type="slidenum">
              <a:rPr lang="it-IT" smtClean="0"/>
              <a:t>16</a:t>
            </a:fld>
            <a:endParaRPr lang="it-IT"/>
          </a:p>
        </p:txBody>
      </p:sp>
    </p:spTree>
    <p:extLst>
      <p:ext uri="{BB962C8B-B14F-4D97-AF65-F5344CB8AC3E}">
        <p14:creationId xmlns:p14="http://schemas.microsoft.com/office/powerpoint/2010/main" val="1138826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BLE</a:t>
            </a:r>
          </a:p>
          <a:p>
            <a:pPr algn="just"/>
            <a:r>
              <a:rPr lang="it-IT">
                <a:solidFill>
                  <a:schemeClr val="bg1"/>
                </a:solidFill>
                <a:latin typeface="Arial" panose="020B0604020202020204" pitchFamily="34" charset="0"/>
                <a:cs typeface="Arial" panose="020B0604020202020204" pitchFamily="34" charset="0"/>
              </a:rPr>
              <a:t>Lo scambio di dati tra la board con i sensori e l’app bridge Android è possibile mediante l’utilizzo della comunicazione seriale via protocollo Bluetooth Low Energy.</a:t>
            </a:r>
          </a:p>
          <a:p>
            <a:r>
              <a:rPr lang="it-IT" b="1"/>
              <a:t>I2C</a:t>
            </a:r>
          </a:p>
        </p:txBody>
      </p:sp>
      <p:sp>
        <p:nvSpPr>
          <p:cNvPr id="4" name="Segnaposto numero diapositiva 3"/>
          <p:cNvSpPr>
            <a:spLocks noGrp="1"/>
          </p:cNvSpPr>
          <p:nvPr>
            <p:ph type="sldNum" sz="quarter" idx="5"/>
          </p:nvPr>
        </p:nvSpPr>
        <p:spPr/>
        <p:txBody>
          <a:bodyPr/>
          <a:lstStyle/>
          <a:p>
            <a:fld id="{C164D429-A6D1-42AD-9468-F1CEF4AFA117}" type="slidenum">
              <a:rPr lang="it-IT" smtClean="0"/>
              <a:t>18</a:t>
            </a:fld>
            <a:endParaRPr lang="it-IT"/>
          </a:p>
        </p:txBody>
      </p:sp>
    </p:spTree>
    <p:extLst>
      <p:ext uri="{BB962C8B-B14F-4D97-AF65-F5344CB8AC3E}">
        <p14:creationId xmlns:p14="http://schemas.microsoft.com/office/powerpoint/2010/main" val="4216853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171450" indent="-171450">
              <a:buFont typeface="Arial" panose="020B0604020202020204" pitchFamily="34" charset="0"/>
              <a:buChar char="•"/>
            </a:pPr>
            <a:r>
              <a:rPr lang="it-IT"/>
              <a:t>SDA e SCL per protocollo I2C</a:t>
            </a:r>
          </a:p>
          <a:p>
            <a:pPr marL="171450" indent="-171450">
              <a:buFont typeface="Arial" panose="020B0604020202020204" pitchFamily="34" charset="0"/>
              <a:buChar char="•"/>
            </a:pPr>
            <a:r>
              <a:rPr lang="it-IT"/>
              <a:t>LED1 per connessione bluetooth</a:t>
            </a:r>
          </a:p>
        </p:txBody>
      </p:sp>
      <p:sp>
        <p:nvSpPr>
          <p:cNvPr id="4" name="Segnaposto numero diapositiva 3"/>
          <p:cNvSpPr>
            <a:spLocks noGrp="1"/>
          </p:cNvSpPr>
          <p:nvPr>
            <p:ph type="sldNum" sz="quarter" idx="5"/>
          </p:nvPr>
        </p:nvSpPr>
        <p:spPr/>
        <p:txBody>
          <a:bodyPr/>
          <a:lstStyle/>
          <a:p>
            <a:fld id="{C164D429-A6D1-42AD-9468-F1CEF4AFA117}" type="slidenum">
              <a:rPr lang="it-IT" smtClean="0"/>
              <a:t>20</a:t>
            </a:fld>
            <a:endParaRPr lang="it-IT"/>
          </a:p>
        </p:txBody>
      </p:sp>
    </p:spTree>
    <p:extLst>
      <p:ext uri="{BB962C8B-B14F-4D97-AF65-F5344CB8AC3E}">
        <p14:creationId xmlns:p14="http://schemas.microsoft.com/office/powerpoint/2010/main" val="1228730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API </a:t>
            </a:r>
            <a:r>
              <a:rPr lang="it-IT" b="1" err="1">
                <a:solidFill>
                  <a:schemeClr val="bg1"/>
                </a:solidFill>
                <a:latin typeface="Arial" panose="020B0604020202020204" pitchFamily="34" charset="0"/>
                <a:cs typeface="Arial" panose="020B0604020202020204" pitchFamily="34" charset="0"/>
              </a:rPr>
              <a:t>RESTful</a:t>
            </a:r>
            <a:endParaRPr lang="it-IT" b="1">
              <a:solidFill>
                <a:schemeClr val="bg1"/>
              </a:solidFill>
              <a:latin typeface="Arial" panose="020B0604020202020204" pitchFamily="34" charset="0"/>
              <a:cs typeface="Arial" panose="020B0604020202020204" pitchFamily="34" charset="0"/>
            </a:endParaRPr>
          </a:p>
          <a:p>
            <a:pPr algn="just"/>
            <a:r>
              <a:rPr lang="it-IT">
                <a:solidFill>
                  <a:schemeClr val="bg1"/>
                </a:solidFill>
                <a:latin typeface="Arial" panose="020B0604020202020204" pitchFamily="34" charset="0"/>
                <a:cs typeface="Arial" panose="020B0604020202020204" pitchFamily="34" charset="0"/>
              </a:rPr>
              <a:t>Lo scambio di dati tra l’app su smartphone e il </a:t>
            </a:r>
            <a:r>
              <a:rPr lang="it-IT" err="1">
                <a:solidFill>
                  <a:schemeClr val="bg1"/>
                </a:solidFill>
                <a:latin typeface="Arial" panose="020B0604020202020204" pitchFamily="34" charset="0"/>
                <a:cs typeface="Arial" panose="020B0604020202020204" pitchFamily="34" charset="0"/>
              </a:rPr>
              <a:t>backend</a:t>
            </a:r>
            <a:r>
              <a:rPr lang="it-IT">
                <a:solidFill>
                  <a:schemeClr val="bg1"/>
                </a:solidFill>
                <a:latin typeface="Arial" panose="020B0604020202020204" pitchFamily="34" charset="0"/>
                <a:cs typeface="Arial" panose="020B0604020202020204" pitchFamily="34" charset="0"/>
              </a:rPr>
              <a:t> </a:t>
            </a:r>
            <a:r>
              <a:rPr lang="it-IT" err="1">
                <a:solidFill>
                  <a:schemeClr val="bg1"/>
                </a:solidFill>
                <a:latin typeface="Arial" panose="020B0604020202020204" pitchFamily="34" charset="0"/>
                <a:cs typeface="Arial" panose="020B0604020202020204" pitchFamily="34" charset="0"/>
              </a:rPr>
              <a:t>Flask</a:t>
            </a:r>
            <a:r>
              <a:rPr lang="it-IT">
                <a:solidFill>
                  <a:schemeClr val="bg1"/>
                </a:solidFill>
                <a:latin typeface="Arial" panose="020B0604020202020204" pitchFamily="34" charset="0"/>
                <a:cs typeface="Arial" panose="020B0604020202020204" pitchFamily="34" charset="0"/>
              </a:rPr>
              <a:t> avviene tramite delle apposite API (per quanto riguarda login, </a:t>
            </a:r>
            <a:r>
              <a:rPr lang="it-IT" err="1">
                <a:solidFill>
                  <a:schemeClr val="bg1"/>
                </a:solidFill>
                <a:latin typeface="Arial" panose="020B0604020202020204" pitchFamily="34" charset="0"/>
                <a:cs typeface="Arial" panose="020B0604020202020204" pitchFamily="34" charset="0"/>
              </a:rPr>
              <a:t>signup</a:t>
            </a:r>
            <a:r>
              <a:rPr lang="it-IT">
                <a:solidFill>
                  <a:schemeClr val="bg1"/>
                </a:solidFill>
                <a:latin typeface="Arial" panose="020B0604020202020204" pitchFamily="34" charset="0"/>
                <a:cs typeface="Arial" panose="020B0604020202020204" pitchFamily="34" charset="0"/>
              </a:rPr>
              <a:t>, download luoghi)</a:t>
            </a:r>
          </a:p>
          <a:p>
            <a:pPr algn="just"/>
            <a:r>
              <a:rPr lang="it-IT" b="1">
                <a:solidFill>
                  <a:schemeClr val="bg1"/>
                </a:solidFill>
                <a:latin typeface="Arial" panose="020B0604020202020204" pitchFamily="34" charset="0"/>
                <a:cs typeface="Arial" panose="020B0604020202020204" pitchFamily="34" charset="0"/>
              </a:rPr>
              <a:t>MQTT</a:t>
            </a:r>
          </a:p>
          <a:p>
            <a:pPr algn="just"/>
            <a:r>
              <a:rPr lang="it-IT">
                <a:solidFill>
                  <a:schemeClr val="bg1"/>
                </a:solidFill>
                <a:latin typeface="Arial" panose="020B0604020202020204" pitchFamily="34" charset="0"/>
                <a:cs typeface="Arial" panose="020B0604020202020204" pitchFamily="34" charset="0"/>
              </a:rPr>
              <a:t>usato solo per mandare i dati del sensore </a:t>
            </a:r>
            <a:r>
              <a:rPr lang="en-US">
                <a:solidFill>
                  <a:schemeClr val="bg1"/>
                </a:solidFill>
                <a:latin typeface="Arial" panose="020B0604020202020204" pitchFamily="34" charset="0"/>
                <a:cs typeface="Arial" panose="020B0604020202020204" pitchFamily="34" charset="0"/>
              </a:rPr>
              <a:t>in places/</a:t>
            </a:r>
            <a:r>
              <a:rPr lang="en-US" err="1">
                <a:solidFill>
                  <a:schemeClr val="bg1"/>
                </a:solidFill>
                <a:latin typeface="Arial" panose="020B0604020202020204" pitchFamily="34" charset="0"/>
                <a:cs typeface="Arial" panose="020B0604020202020204" pitchFamily="34" charset="0"/>
              </a:rPr>
              <a:t>place_id</a:t>
            </a:r>
            <a:r>
              <a:rPr lang="en-US">
                <a:solidFill>
                  <a:schemeClr val="bg1"/>
                </a:solidFill>
                <a:latin typeface="Arial" panose="020B0604020202020204" pitchFamily="34" charset="0"/>
                <a:cs typeface="Arial" panose="020B0604020202020204" pitchFamily="34" charset="0"/>
              </a:rPr>
              <a:t>/sensor</a:t>
            </a:r>
            <a:r>
              <a:rPr lang="en-US" err="1">
                <a:solidFill>
                  <a:schemeClr val="bg1"/>
                </a:solidFill>
                <a:latin typeface="Arial" panose="020B0604020202020204" pitchFamily="34" charset="0"/>
                <a:cs typeface="Arial" panose="020B0604020202020204" pitchFamily="34" charset="0"/>
              </a:rPr>
              <a:t>_id</a:t>
            </a:r>
            <a:r>
              <a:rPr lang="en-US">
                <a:solidFill>
                  <a:schemeClr val="bg1"/>
                </a:solidFill>
                <a:latin typeface="Arial" panose="020B0604020202020204" pitchFamily="34" charset="0"/>
                <a:cs typeface="Arial" panose="020B0604020202020204" pitchFamily="34" charset="0"/>
              </a:rPr>
              <a:t>/{c02,humidty,temperature,....combined} (</a:t>
            </a:r>
            <a:r>
              <a:rPr lang="it-IT">
                <a:solidFill>
                  <a:schemeClr val="bg1"/>
                </a:solidFill>
                <a:latin typeface="Arial" panose="020B0604020202020204" pitchFamily="34" charset="0"/>
                <a:cs typeface="Arial" panose="020B0604020202020204" pitchFamily="34" charset="0"/>
              </a:rPr>
              <a:t>in </a:t>
            </a:r>
            <a:r>
              <a:rPr lang="it-IT" err="1">
                <a:solidFill>
                  <a:schemeClr val="bg1"/>
                </a:solidFill>
                <a:latin typeface="Arial" panose="020B0604020202020204" pitchFamily="34" charset="0"/>
                <a:cs typeface="Arial" panose="020B0604020202020204" pitchFamily="34" charset="0"/>
              </a:rPr>
              <a:t>combined</a:t>
            </a:r>
            <a:r>
              <a:rPr lang="it-IT">
                <a:solidFill>
                  <a:schemeClr val="bg1"/>
                </a:solidFill>
                <a:latin typeface="Arial" panose="020B0604020202020204" pitchFamily="34" charset="0"/>
                <a:cs typeface="Arial" panose="020B0604020202020204" pitchFamily="34" charset="0"/>
              </a:rPr>
              <a:t> viene mandato un </a:t>
            </a:r>
            <a:r>
              <a:rPr lang="it-IT" err="1">
                <a:solidFill>
                  <a:schemeClr val="bg1"/>
                </a:solidFill>
                <a:latin typeface="Arial" panose="020B0604020202020204" pitchFamily="34" charset="0"/>
                <a:cs typeface="Arial" panose="020B0604020202020204" pitchFamily="34" charset="0"/>
              </a:rPr>
              <a:t>json</a:t>
            </a:r>
            <a:r>
              <a:rPr lang="it-IT">
                <a:solidFill>
                  <a:schemeClr val="bg1"/>
                </a:solidFill>
                <a:latin typeface="Arial" panose="020B0604020202020204" pitchFamily="34" charset="0"/>
                <a:cs typeface="Arial" panose="020B0604020202020204" pitchFamily="34" charset="0"/>
              </a:rPr>
              <a:t> con dentro tutto).</a:t>
            </a:r>
          </a:p>
          <a:p>
            <a:pPr algn="just"/>
            <a:r>
              <a:rPr lang="it-IT" b="1">
                <a:solidFill>
                  <a:schemeClr val="bg1"/>
                </a:solidFill>
                <a:latin typeface="Arial" panose="020B0604020202020204" pitchFamily="34" charset="0"/>
                <a:cs typeface="Arial" panose="020B0604020202020204" pitchFamily="34" charset="0"/>
              </a:rPr>
              <a:t>HTTPS</a:t>
            </a:r>
          </a:p>
          <a:p>
            <a:pPr algn="just"/>
            <a:r>
              <a:rPr lang="it-IT">
                <a:solidFill>
                  <a:schemeClr val="bg1"/>
                </a:solidFill>
                <a:latin typeface="Arial" panose="020B0604020202020204" pitchFamily="34" charset="0"/>
                <a:cs typeface="Arial" panose="020B0604020202020204" pitchFamily="34" charset="0"/>
              </a:rPr>
              <a:t>La console di amministrazione è visualizzabile mediante un qualunque browser web.</a:t>
            </a: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21</a:t>
            </a:fld>
            <a:endParaRPr lang="it-IT"/>
          </a:p>
        </p:txBody>
      </p:sp>
    </p:spTree>
    <p:extLst>
      <p:ext uri="{BB962C8B-B14F-4D97-AF65-F5344CB8AC3E}">
        <p14:creationId xmlns:p14="http://schemas.microsoft.com/office/powerpoint/2010/main" val="800972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171450" indent="-171450">
              <a:buFont typeface="Arial" panose="020B0604020202020204" pitchFamily="34" charset="0"/>
              <a:buChar char="•"/>
            </a:pPr>
            <a:r>
              <a:rPr lang="it-IT" b="1" err="1"/>
              <a:t>Sensor_data</a:t>
            </a:r>
            <a:r>
              <a:rPr lang="it-IT"/>
              <a:t>: dati raccolti dai sensori</a:t>
            </a:r>
          </a:p>
          <a:p>
            <a:pPr marL="171450" indent="-171450">
              <a:buFont typeface="Arial" panose="020B0604020202020204" pitchFamily="34" charset="0"/>
              <a:buChar char="•"/>
            </a:pPr>
            <a:r>
              <a:rPr lang="it-IT" b="1"/>
              <a:t>Device</a:t>
            </a:r>
            <a:r>
              <a:rPr lang="it-IT"/>
              <a:t>: dispositivi</a:t>
            </a:r>
          </a:p>
          <a:p>
            <a:pPr marL="171450" indent="-171450">
              <a:buFont typeface="Arial" panose="020B0604020202020204" pitchFamily="34" charset="0"/>
              <a:buChar char="•"/>
            </a:pPr>
            <a:r>
              <a:rPr lang="it-IT" b="1" err="1"/>
              <a:t>Device_models</a:t>
            </a:r>
            <a:r>
              <a:rPr lang="it-IT"/>
              <a:t>: modelli dispositivi</a:t>
            </a:r>
          </a:p>
          <a:p>
            <a:pPr marL="171450" indent="-171450">
              <a:buFont typeface="Arial" panose="020B0604020202020204" pitchFamily="34" charset="0"/>
              <a:buChar char="•"/>
            </a:pPr>
            <a:r>
              <a:rPr lang="it-IT" b="1"/>
              <a:t>Utente</a:t>
            </a:r>
            <a:r>
              <a:rPr lang="it-IT"/>
              <a:t>: ……</a:t>
            </a:r>
          </a:p>
          <a:p>
            <a:pPr marL="171450" indent="-171450">
              <a:buFont typeface="Arial" panose="020B0604020202020204" pitchFamily="34" charset="0"/>
              <a:buChar char="•"/>
            </a:pPr>
            <a:r>
              <a:rPr lang="it-IT" b="1"/>
              <a:t>Place</a:t>
            </a:r>
            <a:r>
              <a:rPr lang="it-IT"/>
              <a:t>: luoghi con coordinate </a:t>
            </a:r>
            <a:r>
              <a:rPr lang="it-IT" err="1"/>
              <a:t>gps</a:t>
            </a:r>
            <a:endParaRPr lang="it-IT"/>
          </a:p>
          <a:p>
            <a:pPr marL="171450" indent="-171450">
              <a:buFont typeface="Arial" panose="020B0604020202020204" pitchFamily="34" charset="0"/>
              <a:buChar char="•"/>
            </a:pPr>
            <a:r>
              <a:rPr lang="it-IT" b="1"/>
              <a:t>Co2_history</a:t>
            </a:r>
            <a:r>
              <a:rPr lang="it-IT"/>
              <a:t>: </a:t>
            </a:r>
          </a:p>
          <a:p>
            <a:pPr marL="171450" indent="-171450">
              <a:buFont typeface="Arial" panose="020B0604020202020204" pitchFamily="34" charset="0"/>
              <a:buChar char="•"/>
            </a:pPr>
            <a:r>
              <a:rPr lang="it-IT" b="1" err="1"/>
              <a:t>Prophet_models</a:t>
            </a:r>
            <a:r>
              <a:rPr lang="it-IT"/>
              <a:t>: ogni posto ha un modello diverso, salvato nella tabella </a:t>
            </a:r>
            <a:r>
              <a:rPr lang="it-IT" err="1"/>
              <a:t>prophet_models</a:t>
            </a:r>
            <a:r>
              <a:rPr lang="it-IT"/>
              <a:t>.</a:t>
            </a:r>
          </a:p>
        </p:txBody>
      </p:sp>
      <p:sp>
        <p:nvSpPr>
          <p:cNvPr id="4" name="Segnaposto numero diapositiva 3"/>
          <p:cNvSpPr>
            <a:spLocks noGrp="1"/>
          </p:cNvSpPr>
          <p:nvPr>
            <p:ph type="sldNum" sz="quarter" idx="5"/>
          </p:nvPr>
        </p:nvSpPr>
        <p:spPr/>
        <p:txBody>
          <a:bodyPr/>
          <a:lstStyle/>
          <a:p>
            <a:fld id="{C164D429-A6D1-42AD-9468-F1CEF4AFA117}" type="slidenum">
              <a:rPr lang="it-IT" smtClean="0"/>
              <a:t>22</a:t>
            </a:fld>
            <a:endParaRPr lang="it-IT"/>
          </a:p>
        </p:txBody>
      </p:sp>
    </p:spTree>
    <p:extLst>
      <p:ext uri="{BB962C8B-B14F-4D97-AF65-F5344CB8AC3E}">
        <p14:creationId xmlns:p14="http://schemas.microsoft.com/office/powerpoint/2010/main" val="27663065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buFont typeface="Arial" panose="020B0604020202020204" pitchFamily="34" charset="0"/>
              <a:buNone/>
            </a:pPr>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23</a:t>
            </a:fld>
            <a:endParaRPr lang="it-IT"/>
          </a:p>
        </p:txBody>
      </p:sp>
    </p:spTree>
    <p:extLst>
      <p:ext uri="{BB962C8B-B14F-4D97-AF65-F5344CB8AC3E}">
        <p14:creationId xmlns:p14="http://schemas.microsoft.com/office/powerpoint/2010/main" val="1711819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buFont typeface="Arial" panose="020B0604020202020204" pitchFamily="34" charset="0"/>
              <a:buNone/>
            </a:pPr>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24</a:t>
            </a:fld>
            <a:endParaRPr lang="it-IT"/>
          </a:p>
        </p:txBody>
      </p:sp>
    </p:spTree>
    <p:extLst>
      <p:ext uri="{BB962C8B-B14F-4D97-AF65-F5344CB8AC3E}">
        <p14:creationId xmlns:p14="http://schemas.microsoft.com/office/powerpoint/2010/main" val="1258966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L’esp32 è dotato di 9 pin capacitivi che si comportano come se fossero dei comunissimi touch-screen; la pressione di uno di essi comporta un evento che viene gestito via software mediante </a:t>
            </a:r>
            <a:r>
              <a:rPr lang="it-IT" i="1" err="1">
                <a:solidFill>
                  <a:schemeClr val="bg1"/>
                </a:solidFill>
                <a:latin typeface="Arial" panose="020B0604020202020204" pitchFamily="34" charset="0"/>
                <a:cs typeface="Arial" panose="020B0604020202020204" pitchFamily="34" charset="0"/>
              </a:rPr>
              <a:t>isr</a:t>
            </a:r>
            <a:r>
              <a:rPr lang="it-IT">
                <a:solidFill>
                  <a:schemeClr val="bg1"/>
                </a:solidFill>
                <a:latin typeface="Arial" panose="020B0604020202020204" pitchFamily="34" charset="0"/>
                <a:cs typeface="Arial" panose="020B0604020202020204" pitchFamily="34" charset="0"/>
              </a:rPr>
              <a:t> apposito.</a:t>
            </a: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30</a:t>
            </a:fld>
            <a:endParaRPr lang="it-IT"/>
          </a:p>
        </p:txBody>
      </p:sp>
    </p:spTree>
    <p:extLst>
      <p:ext uri="{BB962C8B-B14F-4D97-AF65-F5344CB8AC3E}">
        <p14:creationId xmlns:p14="http://schemas.microsoft.com/office/powerpoint/2010/main" val="1149398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a:solidFill>
                  <a:schemeClr val="bg1"/>
                </a:solidFill>
                <a:latin typeface="Arial" panose="020B0604020202020204" pitchFamily="34" charset="0"/>
                <a:cs typeface="Arial" panose="020B0604020202020204" pitchFamily="34" charset="0"/>
              </a:rPr>
              <a:t>In questo caso, sono stati utilizzati:</a:t>
            </a:r>
          </a:p>
          <a:p>
            <a:pPr marL="285750" indent="-285750" algn="just">
              <a:buFont typeface="Arial" panose="020B0604020202020204" pitchFamily="34" charset="0"/>
              <a:buChar char="•"/>
            </a:pPr>
            <a:r>
              <a:rPr lang="it-IT">
                <a:solidFill>
                  <a:schemeClr val="bg1"/>
                </a:solidFill>
                <a:latin typeface="Arial" panose="020B0604020202020204" pitchFamily="34" charset="0"/>
                <a:cs typeface="Arial" panose="020B0604020202020204" pitchFamily="34" charset="0"/>
              </a:rPr>
              <a:t>PIN 4 per l’invio di un feedback positivo</a:t>
            </a:r>
          </a:p>
          <a:p>
            <a:pPr marL="285750" indent="-285750" algn="just">
              <a:buFont typeface="Arial" panose="020B0604020202020204" pitchFamily="34" charset="0"/>
              <a:buChar char="•"/>
            </a:pPr>
            <a:r>
              <a:rPr lang="it-IT">
                <a:solidFill>
                  <a:schemeClr val="bg1"/>
                </a:solidFill>
                <a:latin typeface="Arial" panose="020B0604020202020204" pitchFamily="34" charset="0"/>
                <a:cs typeface="Arial" panose="020B0604020202020204" pitchFamily="34" charset="0"/>
              </a:rPr>
              <a:t>PIN 2 per l’invio di un feedback neutrale</a:t>
            </a:r>
          </a:p>
          <a:p>
            <a:pPr marL="285750" indent="-285750" algn="just">
              <a:buFont typeface="Arial" panose="020B0604020202020204" pitchFamily="34" charset="0"/>
              <a:buChar char="•"/>
            </a:pPr>
            <a:r>
              <a:rPr lang="it-IT">
                <a:solidFill>
                  <a:schemeClr val="bg1"/>
                </a:solidFill>
                <a:latin typeface="Arial" panose="020B0604020202020204" pitchFamily="34" charset="0"/>
                <a:cs typeface="Arial" panose="020B0604020202020204" pitchFamily="34" charset="0"/>
              </a:rPr>
              <a:t>PIN 13 per l’invio di un feedback negativo</a:t>
            </a: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31</a:t>
            </a:fld>
            <a:endParaRPr lang="it-IT"/>
          </a:p>
        </p:txBody>
      </p:sp>
    </p:spTree>
    <p:extLst>
      <p:ext uri="{BB962C8B-B14F-4D97-AF65-F5344CB8AC3E}">
        <p14:creationId xmlns:p14="http://schemas.microsoft.com/office/powerpoint/2010/main" val="3609939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it-IT">
                <a:solidFill>
                  <a:schemeClr val="bg1"/>
                </a:solidFill>
                <a:latin typeface="Arial" panose="020B0604020202020204" pitchFamily="34" charset="0"/>
                <a:cs typeface="Arial" panose="020B0604020202020204" pitchFamily="34" charset="0"/>
              </a:rPr>
              <a:t>Numerosi studi</a:t>
            </a:r>
            <a:r>
              <a:rPr lang="it-IT" baseline="30000">
                <a:solidFill>
                  <a:schemeClr val="bg1"/>
                </a:solidFill>
                <a:latin typeface="Arial" panose="020B0604020202020204" pitchFamily="34" charset="0"/>
                <a:cs typeface="Arial" panose="020B0604020202020204" pitchFamily="34" charset="0"/>
              </a:rPr>
              <a:t>(1) </a:t>
            </a:r>
            <a:r>
              <a:rPr lang="it-IT">
                <a:solidFill>
                  <a:schemeClr val="bg1"/>
                </a:solidFill>
                <a:latin typeface="Arial" panose="020B0604020202020204" pitchFamily="34" charset="0"/>
                <a:cs typeface="Arial" panose="020B0604020202020204" pitchFamily="34" charset="0"/>
              </a:rPr>
              <a:t>hanno evidenziato che livelli molto alti di anidride carbonica possono inficiare la qualità dell’aria e causare numerosi effetti negativi sull’uomo:</a:t>
            </a:r>
            <a:endParaRPr lang="it-IT" b="0" i="0">
              <a:solidFill>
                <a:schemeClr val="bg1"/>
              </a:solidFill>
              <a:effectLst/>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it-IT" b="0" i="0">
                <a:solidFill>
                  <a:schemeClr val="bg1"/>
                </a:solidFill>
                <a:effectLst/>
                <a:latin typeface="Arial" panose="020B0604020202020204" pitchFamily="34" charset="0"/>
                <a:cs typeface="Arial" panose="020B0604020202020204" pitchFamily="34" charset="0"/>
              </a:rPr>
              <a:t>Può provare mal di testa, agitazione, sonnolenza e altri sintomi. I livelli elevati sono direttamente associati a una bassa produttività, a un alto tasso di assenze per malattia e alla trasmissione di malattie infettive, un problema critico in uffici, abitazioni e ambienti scolastici.</a:t>
            </a:r>
          </a:p>
          <a:p>
            <a:pPr marL="285750" indent="-285750" algn="just">
              <a:buFont typeface="Arial" panose="020B0604020202020204" pitchFamily="34" charset="0"/>
              <a:buChar char="•"/>
            </a:pPr>
            <a:endParaRPr lang="it-IT" b="0" i="0">
              <a:solidFill>
                <a:schemeClr val="bg1"/>
              </a:solidFill>
              <a:effectLst/>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it-IT" b="0" i="0">
                <a:solidFill>
                  <a:schemeClr val="bg1"/>
                </a:solidFill>
                <a:effectLst/>
                <a:latin typeface="Arial" panose="020B0604020202020204" pitchFamily="34" charset="0"/>
                <a:cs typeface="Arial" panose="020B0604020202020204" pitchFamily="34" charset="0"/>
              </a:rPr>
              <a:t>L’aria fresca aiuta a dormire meglio. Mentre dormi, quindi, lascia la porta o la finestra aperta. Quella sensazione di aria “viziata” che si percepisce in una stanza in cui si è dormito recentemente proviene proprio da livelli elevati di CO</a:t>
            </a:r>
            <a:r>
              <a:rPr lang="it-IT" b="0" i="0" baseline="-25000">
                <a:solidFill>
                  <a:schemeClr val="bg1"/>
                </a:solidFill>
                <a:effectLst/>
                <a:latin typeface="Arial" panose="020B0604020202020204" pitchFamily="34" charset="0"/>
                <a:cs typeface="Arial" panose="020B0604020202020204" pitchFamily="34" charset="0"/>
              </a:rPr>
              <a:t>2</a:t>
            </a:r>
            <a:r>
              <a:rPr lang="it-IT" b="0" i="0">
                <a:solidFill>
                  <a:schemeClr val="bg1"/>
                </a:solidFill>
                <a:effectLst/>
                <a:latin typeface="Arial" panose="020B0604020202020204" pitchFamily="34" charset="0"/>
                <a:cs typeface="Arial" panose="020B0604020202020204" pitchFamily="34" charset="0"/>
              </a:rPr>
              <a:t>.</a:t>
            </a:r>
            <a:endParaRPr lang="it-IT" b="0" i="0" baseline="-25000">
              <a:solidFill>
                <a:schemeClr val="bg1"/>
              </a:solidFill>
              <a:effectLst/>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it-IT" b="0" i="0" baseline="-25000">
              <a:solidFill>
                <a:schemeClr val="bg1"/>
              </a:solidFill>
              <a:effectLst/>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it-IT" b="0" i="0">
                <a:solidFill>
                  <a:schemeClr val="bg1"/>
                </a:solidFill>
                <a:effectLst/>
                <a:latin typeface="Arial" panose="020B0604020202020204" pitchFamily="34" charset="0"/>
                <a:cs typeface="Arial" panose="020B0604020202020204" pitchFamily="34" charset="0"/>
              </a:rPr>
              <a:t>Gli studi dimostrano che, con l’aumento dei livelli di anidride carbonica, le persone hanno molte più difficoltà ad apprendere, a completare lavori semplici e complessi e a prendere decisioni.</a:t>
            </a:r>
            <a:endParaRPr lang="it-IT">
              <a:solidFill>
                <a:schemeClr val="bg1"/>
              </a:solidFill>
              <a:latin typeface="Arial" panose="020B0604020202020204" pitchFamily="34" charset="0"/>
              <a:cs typeface="Arial" panose="020B0604020202020204" pitchFamily="34" charset="0"/>
            </a:endParaRP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3</a:t>
            </a:fld>
            <a:endParaRPr lang="it-IT"/>
          </a:p>
        </p:txBody>
      </p:sp>
    </p:spTree>
    <p:extLst>
      <p:ext uri="{BB962C8B-B14F-4D97-AF65-F5344CB8AC3E}">
        <p14:creationId xmlns:p14="http://schemas.microsoft.com/office/powerpoint/2010/main" val="30788570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171450" indent="-171450">
              <a:buFont typeface="Arial" panose="020B0604020202020204" pitchFamily="34" charset="0"/>
              <a:buChar char="•"/>
            </a:pPr>
            <a:r>
              <a:rPr lang="it-IT"/>
              <a:t>Al fine di ottimizzare i consumi, si è scelto di portare la CPU alla frequenza minima consentita (da 240MHz a 80MHz – valori più bassi disabilitano Wi-Fi/BT) ed è stata abbassata la potenza di TX del BLE (dal valore di default di 3dBm o 1,41mW a -12dBm o 0,25mW), riuscendo a contenere l'assorbimento di corrente della scheda singola a meno 100mA.</a:t>
            </a:r>
          </a:p>
          <a:p>
            <a:pPr marL="171450" indent="-171450">
              <a:buFont typeface="Arial" panose="020B0604020202020204" pitchFamily="34" charset="0"/>
              <a:buChar char="•"/>
            </a:pPr>
            <a:r>
              <a:rPr lang="it-IT"/>
              <a:t>Non è stato possibile sfruttare le varie </a:t>
            </a:r>
            <a:r>
              <a:rPr lang="it-IT" err="1"/>
              <a:t>sleep</a:t>
            </a:r>
            <a:r>
              <a:rPr lang="it-IT"/>
              <a:t>-mode disponibili in quanto il loro utilizzo implica la disabilitazione della circuiteria RF (la parte maggiormente power-</a:t>
            </a:r>
            <a:r>
              <a:rPr lang="it-IT" err="1"/>
              <a:t>hungry</a:t>
            </a:r>
            <a:r>
              <a:rPr lang="it-IT"/>
              <a:t> di tutto il prototipo).</a:t>
            </a:r>
          </a:p>
          <a:p>
            <a:pPr marL="171450" indent="-171450">
              <a:buFont typeface="Arial" panose="020B0604020202020204" pitchFamily="34" charset="0"/>
              <a:buChar char="•"/>
            </a:pPr>
            <a:r>
              <a:rPr lang="it-IT"/>
              <a:t>CCS811: 50mW (15 </a:t>
            </a:r>
            <a:r>
              <a:rPr lang="it-IT" err="1"/>
              <a:t>mA</a:t>
            </a:r>
            <a:r>
              <a:rPr lang="it-IT"/>
              <a:t>) with mode 1 (</a:t>
            </a:r>
            <a:r>
              <a:rPr lang="it-IT" err="1"/>
              <a:t>measurement</a:t>
            </a:r>
            <a:r>
              <a:rPr lang="it-IT"/>
              <a:t> </a:t>
            </a:r>
            <a:r>
              <a:rPr lang="it-IT" err="1"/>
              <a:t>every</a:t>
            </a:r>
            <a:r>
              <a:rPr lang="it-IT"/>
              <a:t> second) - alto assorbimento a causa della resistenza interna.</a:t>
            </a:r>
          </a:p>
          <a:p>
            <a:pPr marL="171450" indent="-171450">
              <a:buFont typeface="Arial" panose="020B0604020202020204" pitchFamily="34" charset="0"/>
              <a:buChar char="•"/>
            </a:pPr>
            <a:r>
              <a:rPr lang="it-IT"/>
              <a:t>ENS210: 7,1 </a:t>
            </a:r>
            <a:r>
              <a:rPr lang="it-IT" err="1"/>
              <a:t>microA</a:t>
            </a:r>
            <a:endParaRPr lang="it-IT"/>
          </a:p>
          <a:p>
            <a:pPr marL="171450" indent="-171450">
              <a:buFont typeface="Arial" panose="020B0604020202020204" pitchFamily="34" charset="0"/>
              <a:buChar char="•"/>
            </a:pPr>
            <a:r>
              <a:rPr lang="it-IT"/>
              <a:t>HS3001: 24,4 </a:t>
            </a:r>
            <a:r>
              <a:rPr lang="it-IT" err="1"/>
              <a:t>microA</a:t>
            </a:r>
            <a:r>
              <a:rPr lang="it-IT"/>
              <a:t> with 14-bit </a:t>
            </a:r>
            <a:r>
              <a:rPr lang="it-IT" err="1"/>
              <a:t>resolution</a:t>
            </a:r>
            <a:r>
              <a:rPr lang="it-IT"/>
              <a:t>.</a:t>
            </a:r>
          </a:p>
        </p:txBody>
      </p:sp>
      <p:sp>
        <p:nvSpPr>
          <p:cNvPr id="4" name="Segnaposto numero diapositiva 3"/>
          <p:cNvSpPr>
            <a:spLocks noGrp="1"/>
          </p:cNvSpPr>
          <p:nvPr>
            <p:ph type="sldNum" sz="quarter" idx="5"/>
          </p:nvPr>
        </p:nvSpPr>
        <p:spPr/>
        <p:txBody>
          <a:bodyPr/>
          <a:lstStyle/>
          <a:p>
            <a:fld id="{C164D429-A6D1-42AD-9468-F1CEF4AFA117}" type="slidenum">
              <a:rPr lang="it-IT" smtClean="0"/>
              <a:t>32</a:t>
            </a:fld>
            <a:endParaRPr lang="it-IT"/>
          </a:p>
        </p:txBody>
      </p:sp>
    </p:spTree>
    <p:extLst>
      <p:ext uri="{BB962C8B-B14F-4D97-AF65-F5344CB8AC3E}">
        <p14:creationId xmlns:p14="http://schemas.microsoft.com/office/powerpoint/2010/main" val="2910741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Livelli sicuri</a:t>
            </a:r>
          </a:p>
          <a:p>
            <a:pPr algn="just"/>
            <a:r>
              <a:rPr lang="it-IT">
                <a:solidFill>
                  <a:schemeClr val="bg1"/>
                </a:solidFill>
                <a:latin typeface="Arial" panose="020B0604020202020204" pitchFamily="34" charset="0"/>
                <a:cs typeface="Arial" panose="020B0604020202020204" pitchFamily="34" charset="0"/>
              </a:rPr>
              <a:t>Gli esperti fissano un livello sicuro come quello limitato tra 400ppm circa, ovvero quello che è possibile ottenere all’aperto lontano da industrie e ciminiere, e 1000ppm.</a:t>
            </a:r>
          </a:p>
          <a:p>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4</a:t>
            </a:fld>
            <a:endParaRPr lang="it-IT"/>
          </a:p>
        </p:txBody>
      </p:sp>
    </p:spTree>
    <p:extLst>
      <p:ext uri="{BB962C8B-B14F-4D97-AF65-F5344CB8AC3E}">
        <p14:creationId xmlns:p14="http://schemas.microsoft.com/office/powerpoint/2010/main" val="2191409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b="1"/>
          </a:p>
        </p:txBody>
      </p:sp>
      <p:sp>
        <p:nvSpPr>
          <p:cNvPr id="4" name="Segnaposto numero diapositiva 3"/>
          <p:cNvSpPr>
            <a:spLocks noGrp="1"/>
          </p:cNvSpPr>
          <p:nvPr>
            <p:ph type="sldNum" sz="quarter" idx="5"/>
          </p:nvPr>
        </p:nvSpPr>
        <p:spPr/>
        <p:txBody>
          <a:bodyPr/>
          <a:lstStyle/>
          <a:p>
            <a:fld id="{C164D429-A6D1-42AD-9468-F1CEF4AFA117}" type="slidenum">
              <a:rPr lang="it-IT" smtClean="0"/>
              <a:t>5</a:t>
            </a:fld>
            <a:endParaRPr lang="it-IT"/>
          </a:p>
        </p:txBody>
      </p:sp>
    </p:spTree>
    <p:extLst>
      <p:ext uri="{BB962C8B-B14F-4D97-AF65-F5344CB8AC3E}">
        <p14:creationId xmlns:p14="http://schemas.microsoft.com/office/powerpoint/2010/main" val="1017262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a:t>Digital twin degli ambienti in cui lavorano i sensori; inviando i dati ogni 10 secondi o ogni qualvolta l’utente invia un feedback.</a:t>
            </a:r>
          </a:p>
          <a:p>
            <a:r>
              <a:rPr lang="it-IT"/>
              <a:t>Questi dati, uniti alle coordinate dell’ambiente, permettono di digitalizzare la stanza ed avere quasi in tempo reale una sua copia digitale.</a:t>
            </a:r>
          </a:p>
        </p:txBody>
      </p:sp>
      <p:sp>
        <p:nvSpPr>
          <p:cNvPr id="4" name="Segnaposto numero diapositiva 3"/>
          <p:cNvSpPr>
            <a:spLocks noGrp="1"/>
          </p:cNvSpPr>
          <p:nvPr>
            <p:ph type="sldNum" sz="quarter" idx="5"/>
          </p:nvPr>
        </p:nvSpPr>
        <p:spPr/>
        <p:txBody>
          <a:bodyPr/>
          <a:lstStyle/>
          <a:p>
            <a:fld id="{C164D429-A6D1-42AD-9468-F1CEF4AFA117}" type="slidenum">
              <a:rPr lang="it-IT" smtClean="0"/>
              <a:t>6</a:t>
            </a:fld>
            <a:endParaRPr lang="it-IT"/>
          </a:p>
        </p:txBody>
      </p:sp>
    </p:spTree>
    <p:extLst>
      <p:ext uri="{BB962C8B-B14F-4D97-AF65-F5344CB8AC3E}">
        <p14:creationId xmlns:p14="http://schemas.microsoft.com/office/powerpoint/2010/main" val="619119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Con un piccolo dongle, in aggiunta alla relativa </a:t>
            </a:r>
            <a:r>
              <a:rPr lang="it-IT" err="1">
                <a:solidFill>
                  <a:schemeClr val="bg1"/>
                </a:solidFill>
                <a:latin typeface="Arial" panose="020B0604020202020204" pitchFamily="34" charset="0"/>
                <a:cs typeface="Arial" panose="020B0604020202020204" pitchFamily="34" charset="0"/>
              </a:rPr>
              <a:t>companion</a:t>
            </a:r>
            <a:r>
              <a:rPr lang="it-IT">
                <a:solidFill>
                  <a:schemeClr val="bg1"/>
                </a:solidFill>
                <a:latin typeface="Arial" panose="020B0604020202020204" pitchFamily="34" charset="0"/>
                <a:cs typeface="Arial" panose="020B0604020202020204" pitchFamily="34" charset="0"/>
              </a:rPr>
              <a:t> app disponibile per smartphone Android (su iOS a breve).</a:t>
            </a:r>
          </a:p>
          <a:p>
            <a:pPr marL="0" marR="0" lvl="0" indent="0" algn="l" defTabSz="914400" rtl="0" eaLnBrk="1" fontAlgn="auto" latinLnBrk="0" hangingPunct="1">
              <a:lnSpc>
                <a:spcPct val="100000"/>
              </a:lnSpc>
              <a:spcBef>
                <a:spcPts val="0"/>
              </a:spcBef>
              <a:spcAft>
                <a:spcPts val="0"/>
              </a:spcAft>
              <a:buClrTx/>
              <a:buSzTx/>
              <a:buFontTx/>
              <a:buNone/>
              <a:tabLst/>
              <a:defRPr/>
            </a:pPr>
            <a:r>
              <a:rPr lang="it-IT">
                <a:solidFill>
                  <a:schemeClr val="bg1"/>
                </a:solidFill>
                <a:latin typeface="Arial" panose="020B0604020202020204" pitchFamily="34" charset="0"/>
                <a:cs typeface="Arial" panose="020B0604020202020204" pitchFamily="34" charset="0"/>
              </a:rPr>
              <a:t>E’ possibile tenere sotto controllo, assieme alla CO2, anche la temperatura e l’umidità.</a:t>
            </a:r>
          </a:p>
          <a:p>
            <a:r>
              <a:rPr lang="it-IT"/>
              <a:t>Viene creato un </a:t>
            </a:r>
            <a:r>
              <a:rPr lang="it-IT" err="1"/>
              <a:t>digital</a:t>
            </a:r>
            <a:r>
              <a:rPr lang="it-IT"/>
              <a:t> twin</a:t>
            </a:r>
          </a:p>
        </p:txBody>
      </p:sp>
      <p:sp>
        <p:nvSpPr>
          <p:cNvPr id="4" name="Segnaposto numero diapositiva 3"/>
          <p:cNvSpPr>
            <a:spLocks noGrp="1"/>
          </p:cNvSpPr>
          <p:nvPr>
            <p:ph type="sldNum" sz="quarter" idx="5"/>
          </p:nvPr>
        </p:nvSpPr>
        <p:spPr/>
        <p:txBody>
          <a:bodyPr/>
          <a:lstStyle/>
          <a:p>
            <a:fld id="{C164D429-A6D1-42AD-9468-F1CEF4AFA117}" type="slidenum">
              <a:rPr lang="it-IT" smtClean="0"/>
              <a:t>7</a:t>
            </a:fld>
            <a:endParaRPr lang="it-IT"/>
          </a:p>
        </p:txBody>
      </p:sp>
    </p:spTree>
    <p:extLst>
      <p:ext uri="{BB962C8B-B14F-4D97-AF65-F5344CB8AC3E}">
        <p14:creationId xmlns:p14="http://schemas.microsoft.com/office/powerpoint/2010/main" val="30092419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Monitoraggio</a:t>
            </a:r>
          </a:p>
          <a:p>
            <a:pPr algn="just"/>
            <a:r>
              <a:rPr lang="it-IT">
                <a:solidFill>
                  <a:schemeClr val="bg1"/>
                </a:solidFill>
                <a:latin typeface="Arial" panose="020B0604020202020204" pitchFamily="34" charset="0"/>
                <a:cs typeface="Arial" panose="020B0604020202020204" pitchFamily="34" charset="0"/>
              </a:rPr>
              <a:t>Nei luoghi è possibile monitorare la situazione</a:t>
            </a:r>
          </a:p>
          <a:p>
            <a:pPr algn="just"/>
            <a:r>
              <a:rPr lang="it-IT" b="1">
                <a:solidFill>
                  <a:schemeClr val="bg1"/>
                </a:solidFill>
                <a:latin typeface="Arial" panose="020B0604020202020204" pitchFamily="34" charset="0"/>
                <a:cs typeface="Arial" panose="020B0604020202020204" pitchFamily="34" charset="0"/>
              </a:rPr>
              <a:t>Previsioni</a:t>
            </a:r>
          </a:p>
          <a:p>
            <a:pPr algn="just"/>
            <a:r>
              <a:rPr lang="it-IT">
                <a:solidFill>
                  <a:schemeClr val="bg1"/>
                </a:solidFill>
                <a:latin typeface="Arial" panose="020B0604020202020204" pitchFamily="34" charset="0"/>
                <a:cs typeface="Arial" panose="020B0604020202020204" pitchFamily="34" charset="0"/>
              </a:rPr>
              <a:t>Valore che sarà determinato dalle misurazioni di altri utenti presenti sul posto o, in mancanza di dati in tempo reale, mediante algoritmi di auto-popolamento AI-</a:t>
            </a:r>
            <a:r>
              <a:rPr lang="it-IT" err="1">
                <a:solidFill>
                  <a:schemeClr val="bg1"/>
                </a:solidFill>
                <a:latin typeface="Arial" panose="020B0604020202020204" pitchFamily="34" charset="0"/>
                <a:cs typeface="Arial" panose="020B0604020202020204" pitchFamily="34" charset="0"/>
              </a:rPr>
              <a:t>powered</a:t>
            </a:r>
            <a:r>
              <a:rPr lang="it-IT">
                <a:solidFill>
                  <a:schemeClr val="bg1"/>
                </a:solidFill>
                <a:latin typeface="Arial" panose="020B0604020202020204" pitchFamily="34" charset="0"/>
                <a:cs typeface="Arial" panose="020B0604020202020204" pitchFamily="34" charset="0"/>
              </a:rPr>
              <a:t> (</a:t>
            </a:r>
            <a:r>
              <a:rPr lang="it-IT" err="1">
                <a:solidFill>
                  <a:schemeClr val="bg1"/>
                </a:solidFill>
                <a:latin typeface="Arial" panose="020B0604020202020204" pitchFamily="34" charset="0"/>
                <a:cs typeface="Arial" panose="020B0604020202020204" pitchFamily="34" charset="0"/>
              </a:rPr>
              <a:t>Prophet</a:t>
            </a:r>
            <a:r>
              <a:rPr lang="it-IT">
                <a:solidFill>
                  <a:schemeClr val="bg1"/>
                </a:solidFill>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it-IT" b="0"/>
              <a:t>ogni posto ha un modello diverso, salvato nella tabella </a:t>
            </a:r>
            <a:r>
              <a:rPr lang="it-IT" b="0" err="1"/>
              <a:t>prophet_models</a:t>
            </a:r>
            <a:r>
              <a:rPr lang="it-IT" b="0"/>
              <a:t>;</a:t>
            </a:r>
          </a:p>
          <a:p>
            <a:pPr marL="171450" indent="-171450">
              <a:buFont typeface="Arial" panose="020B0604020202020204" pitchFamily="34" charset="0"/>
              <a:buChar char="•"/>
            </a:pPr>
            <a:r>
              <a:rPr lang="it-IT" b="0"/>
              <a:t>lo script </a:t>
            </a:r>
            <a:r>
              <a:rPr lang="it-IT" b="0" err="1"/>
              <a:t>prophet_train</a:t>
            </a:r>
            <a:r>
              <a:rPr lang="it-IT" b="0"/>
              <a:t> genera un modello solo se ci sono almeno 10 data point per un determinato posto;</a:t>
            </a:r>
          </a:p>
          <a:p>
            <a:pPr marL="171450" indent="-171450">
              <a:buFont typeface="Arial" panose="020B0604020202020204" pitchFamily="34" charset="0"/>
              <a:buChar char="•"/>
            </a:pPr>
            <a:r>
              <a:rPr lang="it-IT" b="0" err="1"/>
              <a:t>l'api</a:t>
            </a:r>
            <a:r>
              <a:rPr lang="it-IT" b="0"/>
              <a:t> </a:t>
            </a:r>
            <a:r>
              <a:rPr lang="it-IT" b="0" err="1"/>
              <a:t>predictions</a:t>
            </a:r>
            <a:r>
              <a:rPr lang="it-IT" b="0"/>
              <a:t> chiede a </a:t>
            </a:r>
            <a:r>
              <a:rPr lang="it-IT" b="0" err="1"/>
              <a:t>prophet</a:t>
            </a:r>
            <a:r>
              <a:rPr lang="it-IT" b="0"/>
              <a:t>, se non c'è il modello fa il </a:t>
            </a:r>
            <a:r>
              <a:rPr lang="it-IT" b="0" err="1"/>
              <a:t>fallback</a:t>
            </a:r>
            <a:r>
              <a:rPr lang="it-IT" b="0"/>
              <a:t> sul random.</a:t>
            </a:r>
          </a:p>
        </p:txBody>
      </p:sp>
      <p:sp>
        <p:nvSpPr>
          <p:cNvPr id="4" name="Segnaposto numero diapositiva 3"/>
          <p:cNvSpPr>
            <a:spLocks noGrp="1"/>
          </p:cNvSpPr>
          <p:nvPr>
            <p:ph type="sldNum" sz="quarter" idx="5"/>
          </p:nvPr>
        </p:nvSpPr>
        <p:spPr/>
        <p:txBody>
          <a:bodyPr/>
          <a:lstStyle/>
          <a:p>
            <a:fld id="{C164D429-A6D1-42AD-9468-F1CEF4AFA117}" type="slidenum">
              <a:rPr lang="it-IT" smtClean="0"/>
              <a:t>8</a:t>
            </a:fld>
            <a:endParaRPr lang="it-IT"/>
          </a:p>
        </p:txBody>
      </p:sp>
    </p:spTree>
    <p:extLst>
      <p:ext uri="{BB962C8B-B14F-4D97-AF65-F5344CB8AC3E}">
        <p14:creationId xmlns:p14="http://schemas.microsoft.com/office/powerpoint/2010/main" val="4199637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1">
                <a:solidFill>
                  <a:schemeClr val="bg1"/>
                </a:solidFill>
                <a:latin typeface="Arial" panose="020B0604020202020204" pitchFamily="34" charset="0"/>
                <a:cs typeface="Arial" panose="020B0604020202020204" pitchFamily="34" charset="0"/>
              </a:rPr>
              <a:t>Feedback</a:t>
            </a:r>
          </a:p>
          <a:p>
            <a:pPr algn="just"/>
            <a:r>
              <a:rPr lang="it-IT">
                <a:solidFill>
                  <a:schemeClr val="bg1"/>
                </a:solidFill>
                <a:latin typeface="Arial" panose="020B0604020202020204" pitchFamily="34" charset="0"/>
                <a:cs typeface="Arial" panose="020B0604020202020204" pitchFamily="34" charset="0"/>
              </a:rPr>
              <a:t>Inoltre, in alcuni luoghi appositi, è possibile inviare un feedback sulla qualità dell’aria. In tal modo gli utenti potranno conoscere la qualità dell’aria in quell’istante</a:t>
            </a:r>
            <a:endParaRPr lang="it-IT"/>
          </a:p>
        </p:txBody>
      </p:sp>
      <p:sp>
        <p:nvSpPr>
          <p:cNvPr id="4" name="Segnaposto numero diapositiva 3"/>
          <p:cNvSpPr>
            <a:spLocks noGrp="1"/>
          </p:cNvSpPr>
          <p:nvPr>
            <p:ph type="sldNum" sz="quarter" idx="5"/>
          </p:nvPr>
        </p:nvSpPr>
        <p:spPr/>
        <p:txBody>
          <a:bodyPr/>
          <a:lstStyle/>
          <a:p>
            <a:fld id="{C164D429-A6D1-42AD-9468-F1CEF4AFA117}" type="slidenum">
              <a:rPr lang="it-IT" smtClean="0"/>
              <a:t>9</a:t>
            </a:fld>
            <a:endParaRPr lang="it-IT"/>
          </a:p>
        </p:txBody>
      </p:sp>
    </p:spTree>
    <p:extLst>
      <p:ext uri="{BB962C8B-B14F-4D97-AF65-F5344CB8AC3E}">
        <p14:creationId xmlns:p14="http://schemas.microsoft.com/office/powerpoint/2010/main" val="2535318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b="0"/>
              <a:t>Stima dei costi finali del prodotto; non sono inclusi i costi di assemblaggio e di circuiteria varia.</a:t>
            </a:r>
          </a:p>
        </p:txBody>
      </p:sp>
      <p:sp>
        <p:nvSpPr>
          <p:cNvPr id="4" name="Segnaposto numero diapositiva 3"/>
          <p:cNvSpPr>
            <a:spLocks noGrp="1"/>
          </p:cNvSpPr>
          <p:nvPr>
            <p:ph type="sldNum" sz="quarter" idx="5"/>
          </p:nvPr>
        </p:nvSpPr>
        <p:spPr/>
        <p:txBody>
          <a:bodyPr/>
          <a:lstStyle/>
          <a:p>
            <a:fld id="{C164D429-A6D1-42AD-9468-F1CEF4AFA117}" type="slidenum">
              <a:rPr lang="it-IT" smtClean="0"/>
              <a:t>12</a:t>
            </a:fld>
            <a:endParaRPr lang="it-IT"/>
          </a:p>
        </p:txBody>
      </p:sp>
    </p:spTree>
    <p:extLst>
      <p:ext uri="{BB962C8B-B14F-4D97-AF65-F5344CB8AC3E}">
        <p14:creationId xmlns:p14="http://schemas.microsoft.com/office/powerpoint/2010/main" val="3435303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Thursday, January 26, 2023</a:t>
            </a:fld>
            <a:endParaRPr lang="en-US"/>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602385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Thursday, January 26,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110249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Thursday, January 26,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1963505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Thursday, January 26,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785720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Thursday, January 26,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97282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Thursday, January 26,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3397216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Thursday, January 26,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326165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Thursday, January 26,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‹N›</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865889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Thursday, January 26,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2131778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Thursday, January 26,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4261257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Thursday, January 26,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‹N›</a:t>
            </a:fld>
            <a:endParaRPr lang="en-US"/>
          </a:p>
        </p:txBody>
      </p:sp>
    </p:spTree>
    <p:extLst>
      <p:ext uri="{BB962C8B-B14F-4D97-AF65-F5344CB8AC3E}">
        <p14:creationId xmlns:p14="http://schemas.microsoft.com/office/powerpoint/2010/main" val="1594697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Thursday, January 26, 2023</a:t>
            </a:fld>
            <a:endParaRPr lang="en-US"/>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‹N›</a:t>
            </a:fld>
            <a:endParaRPr lang="en-US"/>
          </a:p>
        </p:txBody>
      </p:sp>
    </p:spTree>
    <p:extLst>
      <p:ext uri="{BB962C8B-B14F-4D97-AF65-F5344CB8AC3E}">
        <p14:creationId xmlns:p14="http://schemas.microsoft.com/office/powerpoint/2010/main" val="89623698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24.gif"/></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8.jpeg"/><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jpe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ossigenio.it/swagger-ui" TargetMode="Externa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hsph.harvard.edu/news/press-releases/office-air-quality-may-affect-employees-cognition-productivity/"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3.jpeg"/></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jpeg"/></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57.jpeg"/><Relationship Id="rId4" Type="http://schemas.openxmlformats.org/officeDocument/2006/relationships/image" Target="../media/image56.png"/></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0.gif"/><Relationship Id="rId5" Type="http://schemas.openxmlformats.org/officeDocument/2006/relationships/image" Target="../media/image19.gif"/><Relationship Id="rId4" Type="http://schemas.openxmlformats.org/officeDocument/2006/relationships/image" Target="../media/image18.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75C6BB4F-2EF7-448A-B8B0-F2A019258EAE}"/>
              </a:ext>
            </a:extLst>
          </p:cNvPr>
          <p:cNvSpPr>
            <a:spLocks noGrp="1"/>
          </p:cNvSpPr>
          <p:nvPr>
            <p:ph type="subTitle" idx="1"/>
          </p:nvPr>
        </p:nvSpPr>
        <p:spPr>
          <a:xfrm>
            <a:off x="550863" y="3569008"/>
            <a:ext cx="3565525" cy="1731656"/>
          </a:xfrm>
        </p:spPr>
        <p:txBody>
          <a:bodyPr>
            <a:normAutofit/>
          </a:bodyPr>
          <a:lstStyle/>
          <a:p>
            <a:r>
              <a:rPr lang="en-US" sz="2000">
                <a:solidFill>
                  <a:schemeClr val="tx1">
                    <a:alpha val="60000"/>
                  </a:schemeClr>
                </a:solidFill>
              </a:rPr>
              <a:t> </a:t>
            </a:r>
          </a:p>
        </p:txBody>
      </p:sp>
      <p:grpSp>
        <p:nvGrpSpPr>
          <p:cNvPr id="11" name="Group 10">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2" name="Freeform: Shape 11">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 name="Picture 3">
            <a:extLst>
              <a:ext uri="{FF2B5EF4-FFF2-40B4-BE49-F238E27FC236}">
                <a16:creationId xmlns:a16="http://schemas.microsoft.com/office/drawing/2014/main" id="{9F402814-1125-A173-7ED1-4B571F3A6C9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5" name="Rectangle 14">
            <a:extLst>
              <a:ext uri="{FF2B5EF4-FFF2-40B4-BE49-F238E27FC236}">
                <a16:creationId xmlns:a16="http://schemas.microsoft.com/office/drawing/2014/main" id="{41AC6C06-99FE-4BA1-BC82-8406A424C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itolo 1">
            <a:extLst>
              <a:ext uri="{FF2B5EF4-FFF2-40B4-BE49-F238E27FC236}">
                <a16:creationId xmlns:a16="http://schemas.microsoft.com/office/drawing/2014/main" id="{03B33792-6649-4619-B969-2013B73B08D6}"/>
              </a:ext>
            </a:extLst>
          </p:cNvPr>
          <p:cNvSpPr txBox="1">
            <a:spLocks/>
          </p:cNvSpPr>
          <p:nvPr/>
        </p:nvSpPr>
        <p:spPr>
          <a:xfrm>
            <a:off x="325472" y="3239210"/>
            <a:ext cx="8001000" cy="904568"/>
          </a:xfrm>
          <a:prstGeom prst="rect">
            <a:avLst/>
          </a:prstGeom>
        </p:spPr>
        <p:txBody>
          <a:bodyPr vert="horz" wrap="square" lIns="0" tIns="0" rIns="0" bIns="0" rtlCol="0" anchor="t" anchorCtr="0">
            <a:normAutofit lnSpcReduction="10000"/>
          </a:bodyPr>
          <a:lstStyle>
            <a:lvl1pPr algn="l" defTabSz="914400" rtl="0" eaLnBrk="1" latinLnBrk="0" hangingPunct="1">
              <a:lnSpc>
                <a:spcPct val="100000"/>
              </a:lnSpc>
              <a:spcBef>
                <a:spcPct val="0"/>
              </a:spcBef>
              <a:buNone/>
              <a:defRPr lang="en-US" sz="6400" kern="1200">
                <a:solidFill>
                  <a:schemeClr val="tx1"/>
                </a:solidFill>
                <a:latin typeface="+mj-lt"/>
                <a:ea typeface="+mj-ea"/>
                <a:cs typeface="+mj-cs"/>
              </a:defRPr>
            </a:lvl1pPr>
          </a:lstStyle>
          <a:p>
            <a:r>
              <a:rPr lang="it-IT" dirty="0" err="1">
                <a:latin typeface="Arial" panose="020B0604020202020204" pitchFamily="34" charset="0"/>
                <a:cs typeface="Arial" panose="020B0604020202020204" pitchFamily="34" charset="0"/>
              </a:rPr>
              <a:t>Ossigenio</a:t>
            </a:r>
            <a:endParaRPr lang="it-IT" dirty="0">
              <a:latin typeface="Arial" panose="020B0604020202020204" pitchFamily="34" charset="0"/>
              <a:cs typeface="Arial" panose="020B0604020202020204" pitchFamily="34" charset="0"/>
            </a:endParaRPr>
          </a:p>
        </p:txBody>
      </p:sp>
      <p:sp>
        <p:nvSpPr>
          <p:cNvPr id="16" name="Sottotitolo 2">
            <a:extLst>
              <a:ext uri="{FF2B5EF4-FFF2-40B4-BE49-F238E27FC236}">
                <a16:creationId xmlns:a16="http://schemas.microsoft.com/office/drawing/2014/main" id="{305EC81C-293E-4028-88FE-4F74F6C9BA26}"/>
              </a:ext>
            </a:extLst>
          </p:cNvPr>
          <p:cNvSpPr txBox="1">
            <a:spLocks/>
          </p:cNvSpPr>
          <p:nvPr/>
        </p:nvSpPr>
        <p:spPr>
          <a:xfrm>
            <a:off x="325472" y="4173533"/>
            <a:ext cx="4192587" cy="1947333"/>
          </a:xfrm>
          <a:prstGeom prst="rect">
            <a:avLst/>
          </a:prstGeom>
        </p:spPr>
        <p:txBody>
          <a:bodyPr vert="horz" wrap="square" lIns="0" tIns="0" rIns="0" bIns="0" rtlCol="0">
            <a:normAutofit/>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i="1" dirty="0">
                <a:solidFill>
                  <a:schemeClr val="tx1"/>
                </a:solidFill>
                <a:latin typeface="Arial" panose="020B0604020202020204" pitchFamily="34" charset="0"/>
                <a:cs typeface="Arial" panose="020B0604020202020204" pitchFamily="34" charset="0"/>
              </a:rPr>
              <a:t>Get clean air. Study better.</a:t>
            </a:r>
          </a:p>
          <a:p>
            <a:r>
              <a:rPr lang="en-US" sz="1600" dirty="0">
                <a:solidFill>
                  <a:schemeClr val="tx1"/>
                </a:solidFill>
                <a:latin typeface="Arial" panose="020B0604020202020204" pitchFamily="34" charset="0"/>
                <a:cs typeface="Arial" panose="020B0604020202020204" pitchFamily="34" charset="0"/>
              </a:rPr>
              <a:t>Monitor per la </a:t>
            </a:r>
            <a:r>
              <a:rPr lang="en-US" sz="1600" dirty="0" err="1">
                <a:solidFill>
                  <a:schemeClr val="tx1"/>
                </a:solidFill>
                <a:latin typeface="Arial" panose="020B0604020202020204" pitchFamily="34" charset="0"/>
                <a:cs typeface="Arial" panose="020B0604020202020204" pitchFamily="34" charset="0"/>
              </a:rPr>
              <a:t>qualità</a:t>
            </a:r>
            <a:r>
              <a:rPr lang="en-US" sz="1600" dirty="0">
                <a:solidFill>
                  <a:schemeClr val="tx1"/>
                </a:solidFill>
                <a:latin typeface="Arial" panose="020B0604020202020204" pitchFamily="34" charset="0"/>
                <a:cs typeface="Arial" panose="020B0604020202020204" pitchFamily="34" charset="0"/>
              </a:rPr>
              <a:t> </a:t>
            </a:r>
            <a:r>
              <a:rPr lang="en-US" sz="1600" dirty="0" err="1">
                <a:solidFill>
                  <a:schemeClr val="tx1"/>
                </a:solidFill>
                <a:latin typeface="Arial" panose="020B0604020202020204" pitchFamily="34" charset="0"/>
                <a:cs typeface="Arial" panose="020B0604020202020204" pitchFamily="34" charset="0"/>
              </a:rPr>
              <a:t>dell’aria</a:t>
            </a:r>
            <a:r>
              <a:rPr lang="en-US" sz="1600" dirty="0">
                <a:solidFill>
                  <a:schemeClr val="tx1"/>
                </a:solidFill>
                <a:latin typeface="Arial" panose="020B0604020202020204" pitchFamily="34" charset="0"/>
                <a:cs typeface="Arial" panose="020B0604020202020204" pitchFamily="34" charset="0"/>
              </a:rPr>
              <a:t>.</a:t>
            </a:r>
          </a:p>
          <a:p>
            <a:r>
              <a:rPr lang="en-US" sz="1600" dirty="0">
                <a:solidFill>
                  <a:schemeClr val="tx1"/>
                </a:solidFill>
                <a:latin typeface="Arial" panose="020B0604020202020204" pitchFamily="34" charset="0"/>
                <a:cs typeface="Arial" panose="020B0604020202020204" pitchFamily="34" charset="0"/>
              </a:rPr>
              <a:t>IoT and 3D Intelligent Systems @ </a:t>
            </a:r>
            <a:r>
              <a:rPr lang="en-US" sz="1600" dirty="0" err="1">
                <a:solidFill>
                  <a:schemeClr val="tx1"/>
                </a:solidFill>
                <a:latin typeface="Arial" panose="020B0604020202020204" pitchFamily="34" charset="0"/>
                <a:cs typeface="Arial" panose="020B0604020202020204" pitchFamily="34" charset="0"/>
              </a:rPr>
              <a:t>UniMORE</a:t>
            </a:r>
            <a:r>
              <a:rPr lang="en-US" sz="1600" dirty="0">
                <a:solidFill>
                  <a:schemeClr val="tx1"/>
                </a:solidFill>
                <a:latin typeface="Arial" panose="020B0604020202020204" pitchFamily="34" charset="0"/>
                <a:cs typeface="Arial" panose="020B0604020202020204" pitchFamily="34" charset="0"/>
              </a:rPr>
              <a:t> </a:t>
            </a:r>
          </a:p>
          <a:p>
            <a:r>
              <a:rPr lang="en-US" sz="1600" dirty="0">
                <a:solidFill>
                  <a:schemeClr val="tx1"/>
                </a:solidFill>
                <a:latin typeface="Arial" panose="020B0604020202020204" pitchFamily="34" charset="0"/>
                <a:cs typeface="Arial" panose="020B0604020202020204" pitchFamily="34" charset="0"/>
              </a:rPr>
              <a:t>A.A. 2022-2023.</a:t>
            </a:r>
          </a:p>
          <a:p>
            <a:endParaRPr lang="it-IT" sz="1600" dirty="0"/>
          </a:p>
        </p:txBody>
      </p:sp>
      <p:pic>
        <p:nvPicPr>
          <p:cNvPr id="18" name="Immagine 17">
            <a:extLst>
              <a:ext uri="{FF2B5EF4-FFF2-40B4-BE49-F238E27FC236}">
                <a16:creationId xmlns:a16="http://schemas.microsoft.com/office/drawing/2014/main" id="{993110BE-5F38-4423-BA2F-64D044E1E88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36541" y="1518596"/>
            <a:ext cx="1771741" cy="1731656"/>
          </a:xfrm>
          <a:prstGeom prst="rect">
            <a:avLst/>
          </a:prstGeom>
        </p:spPr>
      </p:pic>
    </p:spTree>
    <p:extLst>
      <p:ext uri="{BB962C8B-B14F-4D97-AF65-F5344CB8AC3E}">
        <p14:creationId xmlns:p14="http://schemas.microsoft.com/office/powerpoint/2010/main" val="380809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8" name="Rettangolo con due angoli in diagonale arrotondati 7">
            <a:extLst>
              <a:ext uri="{FF2B5EF4-FFF2-40B4-BE49-F238E27FC236}">
                <a16:creationId xmlns:a16="http://schemas.microsoft.com/office/drawing/2014/main" id="{074482A3-72E7-42FF-BB05-1ABE63B7D806}"/>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8" y="392146"/>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Admin console</a:t>
            </a:r>
          </a:p>
        </p:txBody>
      </p:sp>
      <p:sp>
        <p:nvSpPr>
          <p:cNvPr id="6" name="CasellaDiTesto 5">
            <a:extLst>
              <a:ext uri="{FF2B5EF4-FFF2-40B4-BE49-F238E27FC236}">
                <a16:creationId xmlns:a16="http://schemas.microsoft.com/office/drawing/2014/main" id="{2E05F6FD-15B4-458B-B977-CD6498AFA78B}"/>
              </a:ext>
            </a:extLst>
          </p:cNvPr>
          <p:cNvSpPr txBox="1"/>
          <p:nvPr/>
        </p:nvSpPr>
        <p:spPr>
          <a:xfrm>
            <a:off x="476099" y="2000725"/>
            <a:ext cx="5029201" cy="369332"/>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Inserimento dispositivi</a:t>
            </a:r>
          </a:p>
        </p:txBody>
      </p:sp>
      <p:pic>
        <p:nvPicPr>
          <p:cNvPr id="7" name="Immagine 6">
            <a:extLst>
              <a:ext uri="{FF2B5EF4-FFF2-40B4-BE49-F238E27FC236}">
                <a16:creationId xmlns:a16="http://schemas.microsoft.com/office/drawing/2014/main" id="{2A7EB960-11F9-4F96-8C57-A38E10242B8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250327" y="1021410"/>
            <a:ext cx="8465574" cy="2697294"/>
          </a:xfrm>
          <a:prstGeom prst="rect">
            <a:avLst/>
          </a:prstGeom>
          <a:effectLst>
            <a:outerShdw blurRad="50800" dist="38100" dir="2700000" algn="tl" rotWithShape="0">
              <a:prstClr val="black">
                <a:alpha val="40000"/>
              </a:prstClr>
            </a:outerShdw>
            <a:softEdge rad="31750"/>
          </a:effectLst>
        </p:spPr>
      </p:pic>
      <p:pic>
        <p:nvPicPr>
          <p:cNvPr id="9" name="Immagine 8">
            <a:extLst>
              <a:ext uri="{FF2B5EF4-FFF2-40B4-BE49-F238E27FC236}">
                <a16:creationId xmlns:a16="http://schemas.microsoft.com/office/drawing/2014/main" id="{79692281-DD04-419B-A46A-D76FF5F8AD78}"/>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350863" y="3978636"/>
            <a:ext cx="9216798" cy="2271251"/>
          </a:xfrm>
          <a:prstGeom prst="rect">
            <a:avLst/>
          </a:prstGeom>
          <a:effectLst>
            <a:outerShdw blurRad="50800" dist="38100" dir="2700000" algn="tl" rotWithShape="0">
              <a:prstClr val="black">
                <a:alpha val="40000"/>
              </a:prstClr>
            </a:outerShdw>
            <a:softEdge rad="31750"/>
          </a:effectLst>
        </p:spPr>
      </p:pic>
      <p:sp>
        <p:nvSpPr>
          <p:cNvPr id="11" name="CasellaDiTesto 10">
            <a:extLst>
              <a:ext uri="{FF2B5EF4-FFF2-40B4-BE49-F238E27FC236}">
                <a16:creationId xmlns:a16="http://schemas.microsoft.com/office/drawing/2014/main" id="{F4E26719-1E99-488F-81A4-6AEBE88B6555}"/>
              </a:ext>
            </a:extLst>
          </p:cNvPr>
          <p:cNvSpPr txBox="1"/>
          <p:nvPr/>
        </p:nvSpPr>
        <p:spPr>
          <a:xfrm>
            <a:off x="9677399" y="4929595"/>
            <a:ext cx="5029201" cy="369332"/>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Gestione utenti</a:t>
            </a:r>
          </a:p>
        </p:txBody>
      </p:sp>
    </p:spTree>
    <p:extLst>
      <p:ext uri="{BB962C8B-B14F-4D97-AF65-F5344CB8AC3E}">
        <p14:creationId xmlns:p14="http://schemas.microsoft.com/office/powerpoint/2010/main" val="1663407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8" name="Rettangolo con due angoli in diagonale arrotondati 7">
            <a:extLst>
              <a:ext uri="{FF2B5EF4-FFF2-40B4-BE49-F238E27FC236}">
                <a16:creationId xmlns:a16="http://schemas.microsoft.com/office/drawing/2014/main" id="{074482A3-72E7-42FF-BB05-1ABE63B7D806}"/>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8" y="392146"/>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Bot Telegram</a:t>
            </a:r>
          </a:p>
        </p:txBody>
      </p:sp>
      <p:sp>
        <p:nvSpPr>
          <p:cNvPr id="6" name="CasellaDiTesto 5">
            <a:extLst>
              <a:ext uri="{FF2B5EF4-FFF2-40B4-BE49-F238E27FC236}">
                <a16:creationId xmlns:a16="http://schemas.microsoft.com/office/drawing/2014/main" id="{2E05F6FD-15B4-458B-B977-CD6498AFA78B}"/>
              </a:ext>
            </a:extLst>
          </p:cNvPr>
          <p:cNvSpPr txBox="1"/>
          <p:nvPr/>
        </p:nvSpPr>
        <p:spPr>
          <a:xfrm>
            <a:off x="3441300" y="2711464"/>
            <a:ext cx="3618271" cy="923330"/>
          </a:xfrm>
          <a:prstGeom prst="rect">
            <a:avLst/>
          </a:prstGeom>
          <a:noFill/>
        </p:spPr>
        <p:txBody>
          <a:bodyPr wrap="square">
            <a:spAutoFit/>
          </a:bodyPr>
          <a:lstStyle/>
          <a:p>
            <a:pPr algn="just"/>
            <a:r>
              <a:rPr lang="it-IT" i="1">
                <a:solidFill>
                  <a:schemeClr val="bg1"/>
                </a:solidFill>
                <a:latin typeface="Arial" panose="020B0604020202020204" pitchFamily="34" charset="0"/>
                <a:cs typeface="Arial" panose="020B0604020202020204" pitchFamily="34" charset="0"/>
              </a:rPr>
              <a:t>Notifica in caso di superamento di un livello di CO</a:t>
            </a:r>
            <a:r>
              <a:rPr lang="it-IT" i="1" baseline="-25000">
                <a:solidFill>
                  <a:schemeClr val="bg1"/>
                </a:solidFill>
                <a:latin typeface="Arial" panose="020B0604020202020204" pitchFamily="34" charset="0"/>
                <a:cs typeface="Arial" panose="020B0604020202020204" pitchFamily="34" charset="0"/>
              </a:rPr>
              <a:t>2</a:t>
            </a:r>
            <a:r>
              <a:rPr lang="it-IT" i="1">
                <a:solidFill>
                  <a:schemeClr val="bg1"/>
                </a:solidFill>
                <a:latin typeface="Arial" panose="020B0604020202020204" pitchFamily="34" charset="0"/>
                <a:cs typeface="Arial" panose="020B0604020202020204" pitchFamily="34" charset="0"/>
              </a:rPr>
              <a:t> fissato in una locale</a:t>
            </a:r>
          </a:p>
        </p:txBody>
      </p:sp>
      <p:pic>
        <p:nvPicPr>
          <p:cNvPr id="3" name="Immagine 2">
            <a:extLst>
              <a:ext uri="{FF2B5EF4-FFF2-40B4-BE49-F238E27FC236}">
                <a16:creationId xmlns:a16="http://schemas.microsoft.com/office/drawing/2014/main" id="{91143D68-9FD2-4F2D-85DB-FEC13D08F44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b="-319"/>
          <a:stretch/>
        </p:blipFill>
        <p:spPr>
          <a:xfrm>
            <a:off x="963560" y="1153624"/>
            <a:ext cx="2330257" cy="4962341"/>
          </a:xfrm>
          <a:prstGeom prst="rect">
            <a:avLst/>
          </a:prstGeom>
          <a:effectLst>
            <a:outerShdw blurRad="50800" dist="38100" dir="2700000" algn="tl" rotWithShape="0">
              <a:prstClr val="black">
                <a:alpha val="40000"/>
              </a:prstClr>
            </a:outerShdw>
            <a:softEdge rad="12700"/>
          </a:effectLst>
        </p:spPr>
      </p:pic>
      <p:pic>
        <p:nvPicPr>
          <p:cNvPr id="14" name="Immagine 13" descr="Immagine che contiene testo&#10;&#10;Descrizione generata automaticamente">
            <a:extLst>
              <a:ext uri="{FF2B5EF4-FFF2-40B4-BE49-F238E27FC236}">
                <a16:creationId xmlns:a16="http://schemas.microsoft.com/office/drawing/2014/main" id="{7BB2B77E-EB95-44F2-9AFF-000789C9BCD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416496" y="269066"/>
            <a:ext cx="2963377" cy="6262603"/>
          </a:xfrm>
          <a:prstGeom prst="rect">
            <a:avLst/>
          </a:prstGeom>
        </p:spPr>
      </p:pic>
    </p:spTree>
    <p:extLst>
      <p:ext uri="{BB962C8B-B14F-4D97-AF65-F5344CB8AC3E}">
        <p14:creationId xmlns:p14="http://schemas.microsoft.com/office/powerpoint/2010/main" val="285993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6ED728F3-5508-42CF-AED3-AF6829B3836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47249" y="380689"/>
            <a:ext cx="3395226"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Costi</a:t>
            </a:r>
          </a:p>
        </p:txBody>
      </p:sp>
      <p:sp>
        <p:nvSpPr>
          <p:cNvPr id="9" name="CasellaDiTesto 8">
            <a:extLst>
              <a:ext uri="{FF2B5EF4-FFF2-40B4-BE49-F238E27FC236}">
                <a16:creationId xmlns:a16="http://schemas.microsoft.com/office/drawing/2014/main" id="{AB0AE7EE-7915-4E45-A6FC-151DFD4012FF}"/>
              </a:ext>
            </a:extLst>
          </p:cNvPr>
          <p:cNvSpPr txBox="1"/>
          <p:nvPr/>
        </p:nvSpPr>
        <p:spPr>
          <a:xfrm>
            <a:off x="735727" y="1167386"/>
            <a:ext cx="9224350" cy="4739759"/>
          </a:xfrm>
          <a:prstGeom prst="rect">
            <a:avLst/>
          </a:prstGeom>
          <a:noFill/>
        </p:spPr>
        <p:txBody>
          <a:bodyPr wrap="square">
            <a:spAutoFit/>
          </a:bodyPr>
          <a:lstStyle/>
          <a:p>
            <a:pPr algn="just">
              <a:lnSpc>
                <a:spcPct val="200000"/>
              </a:lnSpc>
            </a:pPr>
            <a:r>
              <a:rPr lang="it-IT" i="1">
                <a:solidFill>
                  <a:schemeClr val="bg1"/>
                </a:solidFill>
                <a:latin typeface="Arial" panose="020B0604020202020204" pitchFamily="34" charset="0"/>
                <a:cs typeface="Arial" panose="020B0604020202020204" pitchFamily="34" charset="0"/>
              </a:rPr>
              <a:t>Prezzi stimati in caso di produzione in larga scala (oltre 5000 pezzi):</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unitario </a:t>
            </a:r>
            <a:r>
              <a:rPr lang="it-IT" b="1" i="1">
                <a:solidFill>
                  <a:schemeClr val="bg1"/>
                </a:solidFill>
                <a:latin typeface="Arial" panose="020B0604020202020204" pitchFamily="34" charset="0"/>
                <a:cs typeface="Arial" panose="020B0604020202020204" pitchFamily="34" charset="0"/>
              </a:rPr>
              <a:t>ESP-32D </a:t>
            </a:r>
            <a:r>
              <a:rPr lang="it-IT" i="1">
                <a:solidFill>
                  <a:schemeClr val="bg1"/>
                </a:solidFill>
                <a:latin typeface="Arial" panose="020B0604020202020204" pitchFamily="34" charset="0"/>
                <a:cs typeface="Arial" panose="020B0604020202020204" pitchFamily="34" charset="0"/>
              </a:rPr>
              <a:t>(</a:t>
            </a:r>
            <a:r>
              <a:rPr lang="it-IT" i="1" err="1">
                <a:solidFill>
                  <a:schemeClr val="bg1"/>
                </a:solidFill>
                <a:latin typeface="Arial" panose="020B0604020202020204" pitchFamily="34" charset="0"/>
                <a:cs typeface="Arial" panose="020B0604020202020204" pitchFamily="34" charset="0"/>
              </a:rPr>
              <a:t>devkit</a:t>
            </a:r>
            <a:r>
              <a:rPr lang="it-IT" i="1">
                <a:solidFill>
                  <a:schemeClr val="bg1"/>
                </a:solidFill>
                <a:latin typeface="Arial" panose="020B0604020202020204" pitchFamily="34" charset="0"/>
                <a:cs typeface="Arial" panose="020B0604020202020204" pitchFamily="34" charset="0"/>
              </a:rPr>
              <a:t> 36): € 10</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unitario </a:t>
            </a:r>
            <a:r>
              <a:rPr lang="it-IT" b="1" i="1">
                <a:solidFill>
                  <a:schemeClr val="bg1"/>
                </a:solidFill>
                <a:latin typeface="Arial" panose="020B0604020202020204" pitchFamily="34" charset="0"/>
                <a:cs typeface="Arial" panose="020B0604020202020204" pitchFamily="34" charset="0"/>
              </a:rPr>
              <a:t>HS3001 </a:t>
            </a:r>
            <a:r>
              <a:rPr lang="it-IT" i="1">
                <a:solidFill>
                  <a:schemeClr val="bg1"/>
                </a:solidFill>
                <a:latin typeface="Arial" panose="020B0604020202020204" pitchFamily="34" charset="0"/>
                <a:cs typeface="Arial" panose="020B0604020202020204" pitchFamily="34" charset="0"/>
              </a:rPr>
              <a:t>(sensore temperatura e umidità)</a:t>
            </a:r>
            <a:r>
              <a:rPr lang="it-IT">
                <a:solidFill>
                  <a:schemeClr val="bg1"/>
                </a:solidFill>
                <a:latin typeface="Arial" panose="020B0604020202020204" pitchFamily="34" charset="0"/>
                <a:cs typeface="Arial" panose="020B0604020202020204" pitchFamily="34" charset="0"/>
              </a:rPr>
              <a:t>: € 3,22</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unitario </a:t>
            </a:r>
            <a:r>
              <a:rPr lang="it-IT" b="1" i="1">
                <a:solidFill>
                  <a:schemeClr val="bg1"/>
                </a:solidFill>
                <a:latin typeface="Arial" panose="020B0604020202020204" pitchFamily="34" charset="0"/>
                <a:cs typeface="Arial" panose="020B0604020202020204" pitchFamily="34" charset="0"/>
              </a:rPr>
              <a:t>CCS811 </a:t>
            </a:r>
            <a:r>
              <a:rPr lang="it-IT" i="1">
                <a:solidFill>
                  <a:schemeClr val="bg1"/>
                </a:solidFill>
                <a:latin typeface="Arial" panose="020B0604020202020204" pitchFamily="34" charset="0"/>
                <a:cs typeface="Arial" panose="020B0604020202020204" pitchFamily="34" charset="0"/>
              </a:rPr>
              <a:t>(sensore CO</a:t>
            </a:r>
            <a:r>
              <a:rPr lang="it-IT" i="1" baseline="-25000">
                <a:solidFill>
                  <a:schemeClr val="bg1"/>
                </a:solidFill>
                <a:latin typeface="Arial" panose="020B0604020202020204" pitchFamily="34" charset="0"/>
                <a:cs typeface="Arial" panose="020B0604020202020204" pitchFamily="34" charset="0"/>
              </a:rPr>
              <a:t>2</a:t>
            </a:r>
            <a:r>
              <a:rPr lang="it-IT" i="1">
                <a:solidFill>
                  <a:schemeClr val="bg1"/>
                </a:solidFill>
                <a:latin typeface="Arial" panose="020B0604020202020204" pitchFamily="34" charset="0"/>
                <a:cs typeface="Arial" panose="020B0604020202020204" pitchFamily="34" charset="0"/>
              </a:rPr>
              <a:t>): </a:t>
            </a:r>
            <a:r>
              <a:rPr lang="it-IT">
                <a:solidFill>
                  <a:schemeClr val="bg1"/>
                </a:solidFill>
                <a:latin typeface="Arial" panose="020B0604020202020204" pitchFamily="34" charset="0"/>
                <a:cs typeface="Arial" panose="020B0604020202020204" pitchFamily="34" charset="0"/>
              </a:rPr>
              <a:t>€ 10</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unitario </a:t>
            </a:r>
            <a:r>
              <a:rPr lang="it-IT" b="1" i="1">
                <a:solidFill>
                  <a:schemeClr val="bg1"/>
                </a:solidFill>
                <a:latin typeface="Arial" panose="020B0604020202020204" pitchFamily="34" charset="0"/>
                <a:cs typeface="Arial" panose="020B0604020202020204" pitchFamily="34" charset="0"/>
              </a:rPr>
              <a:t>ENS210 </a:t>
            </a:r>
            <a:r>
              <a:rPr lang="it-IT" i="1">
                <a:solidFill>
                  <a:schemeClr val="bg1"/>
                </a:solidFill>
                <a:latin typeface="Arial" panose="020B0604020202020204" pitchFamily="34" charset="0"/>
                <a:cs typeface="Arial" panose="020B0604020202020204" pitchFamily="34" charset="0"/>
              </a:rPr>
              <a:t>(sensore temperatura per calibrazione CCS811): </a:t>
            </a:r>
            <a:r>
              <a:rPr lang="it-IT">
                <a:solidFill>
                  <a:schemeClr val="bg1"/>
                </a:solidFill>
                <a:latin typeface="Arial" panose="020B0604020202020204" pitchFamily="34" charset="0"/>
                <a:cs typeface="Arial" panose="020B0604020202020204" pitchFamily="34" charset="0"/>
              </a:rPr>
              <a:t>€ 1,25</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a:t>
            </a:r>
            <a:r>
              <a:rPr lang="it-IT" b="1" i="1">
                <a:solidFill>
                  <a:schemeClr val="bg1"/>
                </a:solidFill>
                <a:latin typeface="Arial" panose="020B0604020202020204" pitchFamily="34" charset="0"/>
                <a:cs typeface="Arial" panose="020B0604020202020204" pitchFamily="34" charset="0"/>
              </a:rPr>
              <a:t>PCB</a:t>
            </a:r>
            <a:r>
              <a:rPr lang="it-IT">
                <a:solidFill>
                  <a:schemeClr val="bg1"/>
                </a:solidFill>
                <a:latin typeface="Arial" panose="020B0604020202020204" pitchFamily="34" charset="0"/>
                <a:cs typeface="Arial" panose="020B0604020202020204" pitchFamily="34" charset="0"/>
              </a:rPr>
              <a:t>: € 0,50</a:t>
            </a:r>
          </a:p>
          <a:p>
            <a:pPr marL="342900" indent="-342900" algn="just">
              <a:lnSpc>
                <a:spcPct val="200000"/>
              </a:lnSpc>
              <a:buFont typeface="+mj-lt"/>
              <a:buAutoNum type="arabicPeriod"/>
            </a:pPr>
            <a:r>
              <a:rPr lang="it-IT" i="1">
                <a:solidFill>
                  <a:schemeClr val="bg1"/>
                </a:solidFill>
                <a:latin typeface="Arial" panose="020B0604020202020204" pitchFamily="34" charset="0"/>
                <a:cs typeface="Arial" panose="020B0604020202020204" pitchFamily="34" charset="0"/>
              </a:rPr>
              <a:t>Prezzo </a:t>
            </a:r>
            <a:r>
              <a:rPr lang="it-IT" b="1" i="1">
                <a:solidFill>
                  <a:schemeClr val="bg1"/>
                </a:solidFill>
                <a:latin typeface="Arial" panose="020B0604020202020204" pitchFamily="34" charset="0"/>
                <a:cs typeface="Arial" panose="020B0604020202020204" pitchFamily="34" charset="0"/>
              </a:rPr>
              <a:t>batteria</a:t>
            </a:r>
            <a:r>
              <a:rPr lang="it-IT">
                <a:solidFill>
                  <a:schemeClr val="bg1"/>
                </a:solidFill>
                <a:latin typeface="Arial" panose="020B0604020202020204" pitchFamily="34" charset="0"/>
                <a:cs typeface="Arial" panose="020B0604020202020204" pitchFamily="34" charset="0"/>
              </a:rPr>
              <a:t>: € 5</a:t>
            </a:r>
          </a:p>
          <a:p>
            <a:pPr algn="just">
              <a:lnSpc>
                <a:spcPct val="200000"/>
              </a:lnSpc>
            </a:pPr>
            <a:r>
              <a:rPr lang="it-IT" i="1">
                <a:solidFill>
                  <a:schemeClr val="bg1"/>
                </a:solidFill>
                <a:latin typeface="Arial" panose="020B0604020202020204" pitchFamily="34" charset="0"/>
                <a:cs typeface="Arial" panose="020B0604020202020204" pitchFamily="34" charset="0"/>
              </a:rPr>
              <a:t>Per un totale di poco meno di € 30.</a:t>
            </a:r>
          </a:p>
          <a:p>
            <a:pPr algn="just"/>
            <a:endParaRPr lang="it-IT" sz="1400" i="1">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13741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17BB99FE-5080-4509-8841-48D5D7FD8582}"/>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10"/>
            <a:ext cx="7964129"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6A0FCA0D-B378-47CD-980E-2DF1EB20D721}"/>
              </a:ext>
            </a:extLst>
          </p:cNvPr>
          <p:cNvSpPr txBox="1"/>
          <p:nvPr/>
        </p:nvSpPr>
        <p:spPr>
          <a:xfrm>
            <a:off x="653845" y="3167390"/>
            <a:ext cx="4484932" cy="584775"/>
          </a:xfrm>
          <a:prstGeom prst="rect">
            <a:avLst/>
          </a:prstGeom>
          <a:noFill/>
        </p:spPr>
        <p:txBody>
          <a:bodyPr wrap="square">
            <a:spAutoFit/>
          </a:bodyPr>
          <a:lstStyle/>
          <a:p>
            <a:pPr algn="just"/>
            <a:r>
              <a:rPr lang="it-IT" sz="3200" b="1" i="1">
                <a:solidFill>
                  <a:schemeClr val="bg1"/>
                </a:solidFill>
                <a:effectLst/>
                <a:latin typeface="Arial" panose="020B0604020202020204" pitchFamily="34" charset="0"/>
                <a:cs typeface="Arial" panose="020B0604020202020204" pitchFamily="34" charset="0"/>
              </a:rPr>
              <a:t>DEMO / DOMANDE</a:t>
            </a:r>
          </a:p>
        </p:txBody>
      </p:sp>
      <p:pic>
        <p:nvPicPr>
          <p:cNvPr id="2050" name="Picture 2" descr="❓ Punto Interrogativo Rosso Emoji">
            <a:extLst>
              <a:ext uri="{FF2B5EF4-FFF2-40B4-BE49-F238E27FC236}">
                <a16:creationId xmlns:a16="http://schemas.microsoft.com/office/drawing/2014/main" id="{50BD1F75-C589-4FFC-9B4E-1D0DC9FFFA3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492189" y="9906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7085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5C6BB4F-2EF7-448A-B8B0-F2A019258EAE}"/>
              </a:ext>
            </a:extLst>
          </p:cNvPr>
          <p:cNvSpPr>
            <a:spLocks noGrp="1"/>
          </p:cNvSpPr>
          <p:nvPr>
            <p:ph type="subTitle" idx="1"/>
          </p:nvPr>
        </p:nvSpPr>
        <p:spPr>
          <a:xfrm>
            <a:off x="550863" y="3569008"/>
            <a:ext cx="3565525" cy="1731656"/>
          </a:xfrm>
        </p:spPr>
        <p:txBody>
          <a:bodyPr>
            <a:normAutofit/>
          </a:bodyPr>
          <a:lstStyle/>
          <a:p>
            <a:r>
              <a:rPr lang="en-US" sz="2000">
                <a:solidFill>
                  <a:schemeClr val="tx1">
                    <a:alpha val="60000"/>
                  </a:schemeClr>
                </a:solidFill>
              </a:rPr>
              <a:t> </a:t>
            </a:r>
          </a:p>
        </p:txBody>
      </p:sp>
      <p:pic>
        <p:nvPicPr>
          <p:cNvPr id="4" name="Picture 3">
            <a:extLst>
              <a:ext uri="{FF2B5EF4-FFF2-40B4-BE49-F238E27FC236}">
                <a16:creationId xmlns:a16="http://schemas.microsoft.com/office/drawing/2014/main" id="{9F402814-1125-A173-7ED1-4B571F3A6C9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4" name="Titolo 1">
            <a:extLst>
              <a:ext uri="{FF2B5EF4-FFF2-40B4-BE49-F238E27FC236}">
                <a16:creationId xmlns:a16="http://schemas.microsoft.com/office/drawing/2014/main" id="{03B33792-6649-4619-B969-2013B73B08D6}"/>
              </a:ext>
            </a:extLst>
          </p:cNvPr>
          <p:cNvSpPr txBox="1">
            <a:spLocks/>
          </p:cNvSpPr>
          <p:nvPr/>
        </p:nvSpPr>
        <p:spPr>
          <a:xfrm>
            <a:off x="325472" y="3239210"/>
            <a:ext cx="8001000" cy="904568"/>
          </a:xfrm>
          <a:prstGeom prst="rect">
            <a:avLst/>
          </a:prstGeom>
        </p:spPr>
        <p:txBody>
          <a:bodyPr vert="horz" wrap="square" lIns="0" tIns="0" rIns="0" bIns="0" rtlCol="0" anchor="t" anchorCtr="0">
            <a:normAutofit lnSpcReduction="10000"/>
          </a:bodyPr>
          <a:lstStyle>
            <a:lvl1pPr algn="l" defTabSz="914400" rtl="0" eaLnBrk="1" latinLnBrk="0" hangingPunct="1">
              <a:lnSpc>
                <a:spcPct val="100000"/>
              </a:lnSpc>
              <a:spcBef>
                <a:spcPct val="0"/>
              </a:spcBef>
              <a:buNone/>
              <a:defRPr lang="en-US" sz="6400" kern="1200">
                <a:solidFill>
                  <a:schemeClr val="tx1"/>
                </a:solidFill>
                <a:latin typeface="+mj-lt"/>
                <a:ea typeface="+mj-ea"/>
                <a:cs typeface="+mj-cs"/>
              </a:defRPr>
            </a:lvl1pPr>
          </a:lstStyle>
          <a:p>
            <a:r>
              <a:rPr lang="it-IT" err="1">
                <a:latin typeface="Arial" panose="020B0604020202020204" pitchFamily="34" charset="0"/>
                <a:cs typeface="Arial" panose="020B0604020202020204" pitchFamily="34" charset="0"/>
              </a:rPr>
              <a:t>Ossigenio</a:t>
            </a:r>
            <a:endParaRPr lang="it-IT">
              <a:latin typeface="Arial" panose="020B0604020202020204" pitchFamily="34" charset="0"/>
              <a:cs typeface="Arial" panose="020B0604020202020204" pitchFamily="34" charset="0"/>
            </a:endParaRPr>
          </a:p>
        </p:txBody>
      </p:sp>
      <p:sp>
        <p:nvSpPr>
          <p:cNvPr id="18" name="Sottotitolo 2">
            <a:extLst>
              <a:ext uri="{FF2B5EF4-FFF2-40B4-BE49-F238E27FC236}">
                <a16:creationId xmlns:a16="http://schemas.microsoft.com/office/drawing/2014/main" id="{477E9082-27E6-4878-A8DA-3DC5F2FD1AC8}"/>
              </a:ext>
            </a:extLst>
          </p:cNvPr>
          <p:cNvSpPr txBox="1">
            <a:spLocks/>
          </p:cNvSpPr>
          <p:nvPr/>
        </p:nvSpPr>
        <p:spPr>
          <a:xfrm>
            <a:off x="4873403" y="3569008"/>
            <a:ext cx="4192587" cy="361597"/>
          </a:xfrm>
          <a:prstGeom prst="rect">
            <a:avLst/>
          </a:prstGeom>
        </p:spPr>
        <p:txBody>
          <a:bodyPr vert="horz" wrap="square" lIns="0" tIns="0" rIns="0" bIns="0" rtlCol="0">
            <a:normAutofit fontScale="92500" lnSpcReduction="20000"/>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b="1" i="1" dirty="0" err="1">
                <a:solidFill>
                  <a:schemeClr val="tx1"/>
                </a:solidFill>
                <a:latin typeface="Arial" panose="020B0604020202020204" pitchFamily="34" charset="0"/>
                <a:cs typeface="Arial" panose="020B0604020202020204" pitchFamily="34" charset="0"/>
              </a:rPr>
              <a:t>Architettura</a:t>
            </a:r>
            <a:r>
              <a:rPr lang="en-US" sz="2200" b="1" i="1" dirty="0">
                <a:solidFill>
                  <a:schemeClr val="tx1"/>
                </a:solidFill>
                <a:latin typeface="Arial" panose="020B0604020202020204" pitchFamily="34" charset="0"/>
                <a:cs typeface="Arial" panose="020B0604020202020204" pitchFamily="34" charset="0"/>
              </a:rPr>
              <a:t> del </a:t>
            </a:r>
            <a:r>
              <a:rPr lang="en-US" sz="2200" b="1" i="1" dirty="0" err="1">
                <a:solidFill>
                  <a:schemeClr val="tx1"/>
                </a:solidFill>
                <a:latin typeface="Arial" panose="020B0604020202020204" pitchFamily="34" charset="0"/>
                <a:cs typeface="Arial" panose="020B0604020202020204" pitchFamily="34" charset="0"/>
              </a:rPr>
              <a:t>sistema</a:t>
            </a:r>
            <a:endParaRPr lang="en-US" sz="2200" b="1" i="1" dirty="0">
              <a:solidFill>
                <a:schemeClr val="tx1"/>
              </a:solidFill>
              <a:latin typeface="Arial" panose="020B0604020202020204" pitchFamily="34" charset="0"/>
              <a:cs typeface="Arial" panose="020B0604020202020204" pitchFamily="34" charset="0"/>
            </a:endParaRPr>
          </a:p>
          <a:p>
            <a:endParaRPr lang="it-IT" sz="1600" i="1" dirty="0"/>
          </a:p>
        </p:txBody>
      </p:sp>
      <p:pic>
        <p:nvPicPr>
          <p:cNvPr id="5" name="Immagine 4">
            <a:extLst>
              <a:ext uri="{FF2B5EF4-FFF2-40B4-BE49-F238E27FC236}">
                <a16:creationId xmlns:a16="http://schemas.microsoft.com/office/drawing/2014/main" id="{29540B1E-07E3-44D1-B994-EA80B00BC69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36541" y="1518596"/>
            <a:ext cx="1771741" cy="1731656"/>
          </a:xfrm>
          <a:prstGeom prst="rect">
            <a:avLst/>
          </a:prstGeom>
        </p:spPr>
      </p:pic>
      <p:sp>
        <p:nvSpPr>
          <p:cNvPr id="8" name="Sottotitolo 2">
            <a:extLst>
              <a:ext uri="{FF2B5EF4-FFF2-40B4-BE49-F238E27FC236}">
                <a16:creationId xmlns:a16="http://schemas.microsoft.com/office/drawing/2014/main" id="{071DBA6A-BD21-436F-A3D5-00A9FDE93B32}"/>
              </a:ext>
            </a:extLst>
          </p:cNvPr>
          <p:cNvSpPr txBox="1">
            <a:spLocks/>
          </p:cNvSpPr>
          <p:nvPr/>
        </p:nvSpPr>
        <p:spPr>
          <a:xfrm>
            <a:off x="325472" y="4173533"/>
            <a:ext cx="4192587" cy="1947333"/>
          </a:xfrm>
          <a:prstGeom prst="rect">
            <a:avLst/>
          </a:prstGeom>
        </p:spPr>
        <p:txBody>
          <a:bodyPr vert="horz" wrap="square" lIns="0" tIns="0" rIns="0" bIns="0" rtlCol="0">
            <a:normAutofit/>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i="1" dirty="0">
                <a:solidFill>
                  <a:schemeClr val="tx1"/>
                </a:solidFill>
                <a:latin typeface="Arial" panose="020B0604020202020204" pitchFamily="34" charset="0"/>
                <a:cs typeface="Arial" panose="020B0604020202020204" pitchFamily="34" charset="0"/>
              </a:rPr>
              <a:t>Get clean air. Study better.</a:t>
            </a:r>
          </a:p>
          <a:p>
            <a:r>
              <a:rPr lang="en-US" sz="1600" dirty="0">
                <a:solidFill>
                  <a:schemeClr val="tx1"/>
                </a:solidFill>
                <a:latin typeface="Arial" panose="020B0604020202020204" pitchFamily="34" charset="0"/>
                <a:cs typeface="Arial" panose="020B0604020202020204" pitchFamily="34" charset="0"/>
              </a:rPr>
              <a:t>Monitor per la </a:t>
            </a:r>
            <a:r>
              <a:rPr lang="en-US" sz="1600" dirty="0" err="1">
                <a:solidFill>
                  <a:schemeClr val="tx1"/>
                </a:solidFill>
                <a:latin typeface="Arial" panose="020B0604020202020204" pitchFamily="34" charset="0"/>
                <a:cs typeface="Arial" panose="020B0604020202020204" pitchFamily="34" charset="0"/>
              </a:rPr>
              <a:t>qualità</a:t>
            </a:r>
            <a:r>
              <a:rPr lang="en-US" sz="1600" dirty="0">
                <a:solidFill>
                  <a:schemeClr val="tx1"/>
                </a:solidFill>
                <a:latin typeface="Arial" panose="020B0604020202020204" pitchFamily="34" charset="0"/>
                <a:cs typeface="Arial" panose="020B0604020202020204" pitchFamily="34" charset="0"/>
              </a:rPr>
              <a:t> </a:t>
            </a:r>
            <a:r>
              <a:rPr lang="en-US" sz="1600" dirty="0" err="1">
                <a:solidFill>
                  <a:schemeClr val="tx1"/>
                </a:solidFill>
                <a:latin typeface="Arial" panose="020B0604020202020204" pitchFamily="34" charset="0"/>
                <a:cs typeface="Arial" panose="020B0604020202020204" pitchFamily="34" charset="0"/>
              </a:rPr>
              <a:t>dell’aria</a:t>
            </a:r>
            <a:r>
              <a:rPr lang="en-US" sz="1600" dirty="0">
                <a:solidFill>
                  <a:schemeClr val="tx1"/>
                </a:solidFill>
                <a:latin typeface="Arial" panose="020B0604020202020204" pitchFamily="34" charset="0"/>
                <a:cs typeface="Arial" panose="020B0604020202020204" pitchFamily="34" charset="0"/>
              </a:rPr>
              <a:t>.</a:t>
            </a:r>
          </a:p>
          <a:p>
            <a:r>
              <a:rPr lang="en-US" sz="1600" dirty="0">
                <a:solidFill>
                  <a:schemeClr val="tx1"/>
                </a:solidFill>
                <a:latin typeface="Arial" panose="020B0604020202020204" pitchFamily="34" charset="0"/>
                <a:cs typeface="Arial" panose="020B0604020202020204" pitchFamily="34" charset="0"/>
              </a:rPr>
              <a:t>IoT and 3D Intelligent Systems @ </a:t>
            </a:r>
            <a:r>
              <a:rPr lang="en-US" sz="1600" dirty="0" err="1">
                <a:solidFill>
                  <a:schemeClr val="tx1"/>
                </a:solidFill>
                <a:latin typeface="Arial" panose="020B0604020202020204" pitchFamily="34" charset="0"/>
                <a:cs typeface="Arial" panose="020B0604020202020204" pitchFamily="34" charset="0"/>
              </a:rPr>
              <a:t>UniMORE</a:t>
            </a:r>
            <a:r>
              <a:rPr lang="en-US" sz="1600" dirty="0">
                <a:solidFill>
                  <a:schemeClr val="tx1"/>
                </a:solidFill>
                <a:latin typeface="Arial" panose="020B0604020202020204" pitchFamily="34" charset="0"/>
                <a:cs typeface="Arial" panose="020B0604020202020204" pitchFamily="34" charset="0"/>
              </a:rPr>
              <a:t> </a:t>
            </a:r>
          </a:p>
          <a:p>
            <a:r>
              <a:rPr lang="en-US" sz="1600" dirty="0">
                <a:solidFill>
                  <a:schemeClr val="tx1"/>
                </a:solidFill>
                <a:latin typeface="Arial" panose="020B0604020202020204" pitchFamily="34" charset="0"/>
                <a:cs typeface="Arial" panose="020B0604020202020204" pitchFamily="34" charset="0"/>
              </a:rPr>
              <a:t>A.A. 2022-2023.</a:t>
            </a:r>
          </a:p>
          <a:p>
            <a:endParaRPr lang="it-IT" sz="1600" dirty="0"/>
          </a:p>
        </p:txBody>
      </p:sp>
    </p:spTree>
    <p:extLst>
      <p:ext uri="{BB962C8B-B14F-4D97-AF65-F5344CB8AC3E}">
        <p14:creationId xmlns:p14="http://schemas.microsoft.com/office/powerpoint/2010/main" val="2332634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a:extLst>
              <a:ext uri="{FF2B5EF4-FFF2-40B4-BE49-F238E27FC236}">
                <a16:creationId xmlns:a16="http://schemas.microsoft.com/office/drawing/2014/main" id="{76EFA70D-A420-4ED1-BAE2-E09B2F80C98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C045FECF-3FA2-4903-BB1E-73FA88256766}"/>
              </a:ext>
            </a:extLst>
          </p:cNvPr>
          <p:cNvSpPr txBox="1"/>
          <p:nvPr/>
        </p:nvSpPr>
        <p:spPr>
          <a:xfrm>
            <a:off x="280217" y="353167"/>
            <a:ext cx="11184196" cy="369332"/>
          </a:xfrm>
          <a:prstGeom prst="rect">
            <a:avLst/>
          </a:prstGeom>
          <a:noFill/>
        </p:spPr>
        <p:txBody>
          <a:bodyPr wrap="square">
            <a:spAutoFit/>
          </a:bodyPr>
          <a:lstStyle/>
          <a:p>
            <a:pPr algn="just"/>
            <a:r>
              <a:rPr lang="it-IT" i="1">
                <a:solidFill>
                  <a:schemeClr val="bg1"/>
                </a:solidFill>
                <a:latin typeface="Arial" panose="020B0604020202020204" pitchFamily="34" charset="0"/>
                <a:cs typeface="Arial" panose="020B0604020202020204" pitchFamily="34" charset="0"/>
              </a:rPr>
              <a:t>Per l’implementazione di </a:t>
            </a:r>
            <a:r>
              <a:rPr lang="it-IT" b="1" i="1" err="1">
                <a:solidFill>
                  <a:schemeClr val="bg1"/>
                </a:solidFill>
                <a:latin typeface="Arial" panose="020B0604020202020204" pitchFamily="34" charset="0"/>
                <a:cs typeface="Arial" panose="020B0604020202020204" pitchFamily="34" charset="0"/>
              </a:rPr>
              <a:t>Ossigenio</a:t>
            </a:r>
            <a:r>
              <a:rPr lang="it-IT" i="1">
                <a:solidFill>
                  <a:schemeClr val="bg1"/>
                </a:solidFill>
                <a:latin typeface="Arial" panose="020B0604020202020204" pitchFamily="34" charset="0"/>
                <a:cs typeface="Arial" panose="020B0604020202020204" pitchFamily="34" charset="0"/>
              </a:rPr>
              <a:t>, sono state utilizzate le seguenti tecnologie hardware:</a:t>
            </a:r>
          </a:p>
        </p:txBody>
      </p:sp>
      <p:sp>
        <p:nvSpPr>
          <p:cNvPr id="10" name="Rettangolo con due angoli in diagonale arrotondati 9">
            <a:extLst>
              <a:ext uri="{FF2B5EF4-FFF2-40B4-BE49-F238E27FC236}">
                <a16:creationId xmlns:a16="http://schemas.microsoft.com/office/drawing/2014/main" id="{EE909F88-313E-4C1B-869F-650EE901A667}"/>
              </a:ext>
            </a:extLst>
          </p:cNvPr>
          <p:cNvSpPr/>
          <p:nvPr/>
        </p:nvSpPr>
        <p:spPr>
          <a:xfrm>
            <a:off x="1568243" y="1619468"/>
            <a:ext cx="519635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A9ACDB0-1211-4E23-B123-6A414384AF21}"/>
              </a:ext>
            </a:extLst>
          </p:cNvPr>
          <p:cNvSpPr txBox="1"/>
          <p:nvPr/>
        </p:nvSpPr>
        <p:spPr>
          <a:xfrm>
            <a:off x="1568243" y="1727622"/>
            <a:ext cx="6622028"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ESP32­-WROOM-­32D (assemblato in </a:t>
            </a:r>
            <a:r>
              <a:rPr lang="it-IT" b="1" err="1">
                <a:latin typeface="Arial" panose="020B0604020202020204" pitchFamily="34" charset="0"/>
                <a:cs typeface="Arial" panose="020B0604020202020204" pitchFamily="34" charset="0"/>
              </a:rPr>
              <a:t>Devkit</a:t>
            </a:r>
            <a:r>
              <a:rPr lang="it-IT" b="1">
                <a:latin typeface="Arial" panose="020B0604020202020204" pitchFamily="34" charset="0"/>
                <a:cs typeface="Arial" panose="020B0604020202020204" pitchFamily="34" charset="0"/>
              </a:rPr>
              <a:t> 36)</a:t>
            </a:r>
          </a:p>
        </p:txBody>
      </p:sp>
      <p:sp>
        <p:nvSpPr>
          <p:cNvPr id="11" name="Rettangolo con due angoli in diagonale arrotondati 10">
            <a:extLst>
              <a:ext uri="{FF2B5EF4-FFF2-40B4-BE49-F238E27FC236}">
                <a16:creationId xmlns:a16="http://schemas.microsoft.com/office/drawing/2014/main" id="{6E6BE537-ED70-412A-B1BF-CE658F80148E}"/>
              </a:ext>
            </a:extLst>
          </p:cNvPr>
          <p:cNvSpPr/>
          <p:nvPr/>
        </p:nvSpPr>
        <p:spPr>
          <a:xfrm>
            <a:off x="4572000" y="4131782"/>
            <a:ext cx="2625213"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6" name="CasellaDiTesto 5">
            <a:extLst>
              <a:ext uri="{FF2B5EF4-FFF2-40B4-BE49-F238E27FC236}">
                <a16:creationId xmlns:a16="http://schemas.microsoft.com/office/drawing/2014/main" id="{C4F22044-1E11-480D-8A91-AFA6B2FCA3BC}"/>
              </a:ext>
            </a:extLst>
          </p:cNvPr>
          <p:cNvSpPr txBox="1"/>
          <p:nvPr/>
        </p:nvSpPr>
        <p:spPr>
          <a:xfrm>
            <a:off x="4635908" y="4261748"/>
            <a:ext cx="7349615"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EBV </a:t>
            </a:r>
            <a:r>
              <a:rPr lang="it-IT" b="1" err="1">
                <a:latin typeface="Arial" panose="020B0604020202020204" pitchFamily="34" charset="0"/>
                <a:cs typeface="Arial" panose="020B0604020202020204" pitchFamily="34" charset="0"/>
              </a:rPr>
              <a:t>sensors</a:t>
            </a:r>
            <a:r>
              <a:rPr lang="it-IT" b="1">
                <a:latin typeface="Arial" panose="020B0604020202020204" pitchFamily="34" charset="0"/>
                <a:cs typeface="Arial" panose="020B0604020202020204" pitchFamily="34" charset="0"/>
              </a:rPr>
              <a:t> board</a:t>
            </a:r>
          </a:p>
        </p:txBody>
      </p:sp>
      <p:pic>
        <p:nvPicPr>
          <p:cNvPr id="7" name="Picture 2">
            <a:extLst>
              <a:ext uri="{FF2B5EF4-FFF2-40B4-BE49-F238E27FC236}">
                <a16:creationId xmlns:a16="http://schemas.microsoft.com/office/drawing/2014/main" id="{A0D5BD61-9AD8-42F4-9E5B-A0878E1EC505}"/>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8062451" y="830653"/>
            <a:ext cx="1859670" cy="2944933"/>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DC344CBD-501B-46A6-87E9-42199FB430D9}"/>
              </a:ext>
            </a:extLst>
          </p:cNvPr>
          <p:cNvPicPr>
            <a:picLocks noChangeAspect="1" noChangeArrowheads="1"/>
          </p:cNvPicPr>
          <p:nvPr/>
        </p:nvPicPr>
        <p:blipFill rotWithShape="1">
          <a:blip r:embed="rId5" cstate="email">
            <a:extLst>
              <a:ext uri="{28A0092B-C50C-407E-A947-70E740481C1C}">
                <a14:useLocalDpi xmlns:a14="http://schemas.microsoft.com/office/drawing/2010/main"/>
              </a:ext>
            </a:extLst>
          </a:blip>
          <a:srcRect/>
          <a:stretch/>
        </p:blipFill>
        <p:spPr bwMode="auto">
          <a:xfrm>
            <a:off x="1720644" y="3175595"/>
            <a:ext cx="2553391" cy="3170903"/>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996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3">
            <a:extLst>
              <a:ext uri="{FF2B5EF4-FFF2-40B4-BE49-F238E27FC236}">
                <a16:creationId xmlns:a16="http://schemas.microsoft.com/office/drawing/2014/main" id="{772F19A5-904C-4BB8-80B2-C6A5B4B1148F}"/>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0CB94454-B0F7-4382-A6D0-CCF14EA08C6C}"/>
              </a:ext>
            </a:extLst>
          </p:cNvPr>
          <p:cNvSpPr txBox="1"/>
          <p:nvPr/>
        </p:nvSpPr>
        <p:spPr>
          <a:xfrm>
            <a:off x="522753" y="422849"/>
            <a:ext cx="11184196" cy="369332"/>
          </a:xfrm>
          <a:prstGeom prst="rect">
            <a:avLst/>
          </a:prstGeom>
          <a:noFill/>
        </p:spPr>
        <p:txBody>
          <a:bodyPr wrap="square">
            <a:spAutoFit/>
          </a:bodyPr>
          <a:lstStyle/>
          <a:p>
            <a:pPr algn="just"/>
            <a:r>
              <a:rPr lang="it-IT" i="1">
                <a:solidFill>
                  <a:schemeClr val="bg1"/>
                </a:solidFill>
                <a:latin typeface="Arial" panose="020B0604020202020204" pitchFamily="34" charset="0"/>
                <a:cs typeface="Arial" panose="020B0604020202020204" pitchFamily="34" charset="0"/>
              </a:rPr>
              <a:t>E le seguenti tecnologie software:</a:t>
            </a:r>
          </a:p>
        </p:txBody>
      </p:sp>
      <p:pic>
        <p:nvPicPr>
          <p:cNvPr id="9" name="Picture 2">
            <a:extLst>
              <a:ext uri="{FF2B5EF4-FFF2-40B4-BE49-F238E27FC236}">
                <a16:creationId xmlns:a16="http://schemas.microsoft.com/office/drawing/2014/main" id="{E22E65DB-24FF-4486-B0AF-464EF59B1CDB}"/>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a:off x="717755" y="1092582"/>
            <a:ext cx="4231864" cy="1267160"/>
          </a:xfrm>
          <a:prstGeom prst="rect">
            <a:avLst/>
          </a:prstGeom>
          <a:noFill/>
          <a:effectLst>
            <a:outerShdw blurRad="50800" dist="38100" dir="2700000" algn="tl" rotWithShape="0">
              <a:prstClr val="black">
                <a:alpha val="40000"/>
              </a:prstClr>
            </a:outerShdw>
            <a:softEdge rad="31750"/>
          </a:effectLst>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1CF9B9BB-B5CF-477C-982D-CCA9124E9E7E}"/>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3730345" y="4957924"/>
            <a:ext cx="3562340" cy="139525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A6A2BCD8-EF4D-4D0D-ADDC-33E45AF97668}"/>
              </a:ext>
            </a:extLst>
          </p:cNvPr>
          <p:cNvPicPr>
            <a:picLocks noChangeAspect="1" noChangeArrowheads="1"/>
          </p:cNvPicPr>
          <p:nvPr/>
        </p:nvPicPr>
        <p:blipFill rotWithShape="1">
          <a:blip r:embed="rId6" cstate="email">
            <a:extLst>
              <a:ext uri="{28A0092B-C50C-407E-A947-70E740481C1C}">
                <a14:useLocalDpi xmlns:a14="http://schemas.microsoft.com/office/drawing/2010/main"/>
              </a:ext>
            </a:extLst>
          </a:blip>
          <a:srcRect l="16129" t="29544" r="16048" b="29544"/>
          <a:stretch/>
        </p:blipFill>
        <p:spPr bwMode="auto">
          <a:xfrm>
            <a:off x="7613485" y="4498259"/>
            <a:ext cx="4257716" cy="1444701"/>
          </a:xfrm>
          <a:prstGeom prst="rect">
            <a:avLst/>
          </a:prstGeom>
          <a:noFill/>
          <a:effectLst>
            <a:outerShdw blurRad="50800" dist="38100" dir="2700000" algn="tl" rotWithShape="0">
              <a:prstClr val="black">
                <a:alpha val="40000"/>
              </a:prstClr>
            </a:outerShdw>
            <a:softEdge rad="31750"/>
          </a:effectLst>
          <a:extLst>
            <a:ext uri="{909E8E84-426E-40DD-AFC4-6F175D3DCCD1}">
              <a14:hiddenFill xmlns:a14="http://schemas.microsoft.com/office/drawing/2010/main">
                <a:solidFill>
                  <a:srgbClr val="FFFFFF"/>
                </a:solidFill>
              </a14:hiddenFill>
            </a:ext>
          </a:extLst>
        </p:spPr>
      </p:pic>
      <p:pic>
        <p:nvPicPr>
          <p:cNvPr id="12" name="Picture 8" descr="Logo">
            <a:extLst>
              <a:ext uri="{FF2B5EF4-FFF2-40B4-BE49-F238E27FC236}">
                <a16:creationId xmlns:a16="http://schemas.microsoft.com/office/drawing/2014/main" id="{2C066AE8-EB31-4977-ABD9-F58FB7397E97}"/>
              </a:ext>
            </a:extLst>
          </p:cNvPr>
          <p:cNvPicPr>
            <a:picLocks noChangeAspect="1" noChangeArrowheads="1"/>
          </p:cNvPicPr>
          <p:nvPr/>
        </p:nvPicPr>
        <p:blipFill rotWithShape="1">
          <a:blip r:embed="rId7" cstate="email">
            <a:extLst>
              <a:ext uri="{28A0092B-C50C-407E-A947-70E740481C1C}">
                <a14:useLocalDpi xmlns:a14="http://schemas.microsoft.com/office/drawing/2010/main"/>
              </a:ext>
            </a:extLst>
          </a:blip>
          <a:srcRect b="-5044"/>
          <a:stretch/>
        </p:blipFill>
        <p:spPr bwMode="auto">
          <a:xfrm>
            <a:off x="717755" y="4562539"/>
            <a:ext cx="1974279" cy="181062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B505C8A7-A605-444F-9F45-6426D3D7E7C1}"/>
              </a:ext>
            </a:extLst>
          </p:cNvPr>
          <p:cNvPicPr>
            <a:picLocks noChangeAspect="1" noChangeArrowheads="1"/>
          </p:cNvPicPr>
          <p:nvPr/>
        </p:nvPicPr>
        <p:blipFill>
          <a:blip r:embed="rId8" cstate="email">
            <a:extLst>
              <a:ext uri="{28A0092B-C50C-407E-A947-70E740481C1C}">
                <a14:useLocalDpi xmlns:a14="http://schemas.microsoft.com/office/drawing/2010/main"/>
              </a:ext>
            </a:extLst>
          </a:blip>
          <a:srcRect/>
          <a:stretch>
            <a:fillRect/>
          </a:stretch>
        </p:blipFill>
        <p:spPr bwMode="auto">
          <a:xfrm>
            <a:off x="5667374" y="811531"/>
            <a:ext cx="2688621" cy="6847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3D91B45-3B5B-4B48-8641-9F5F6F073A25}"/>
              </a:ext>
            </a:extLst>
          </p:cNvPr>
          <p:cNvPicPr>
            <a:picLocks noChangeAspect="1" noChangeArrowheads="1"/>
          </p:cNvPicPr>
          <p:nvPr/>
        </p:nvPicPr>
        <p:blipFill>
          <a:blip r:embed="rId9" cstate="email">
            <a:extLst>
              <a:ext uri="{28A0092B-C50C-407E-A947-70E740481C1C}">
                <a14:useLocalDpi xmlns:a14="http://schemas.microsoft.com/office/drawing/2010/main"/>
              </a:ext>
            </a:extLst>
          </a:blip>
          <a:srcRect/>
          <a:stretch>
            <a:fillRect/>
          </a:stretch>
        </p:blipFill>
        <p:spPr bwMode="auto">
          <a:xfrm>
            <a:off x="8878748" y="404682"/>
            <a:ext cx="2790499" cy="1395250"/>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pic>
        <p:nvPicPr>
          <p:cNvPr id="5" name="Immagine 4">
            <a:extLst>
              <a:ext uri="{FF2B5EF4-FFF2-40B4-BE49-F238E27FC236}">
                <a16:creationId xmlns:a16="http://schemas.microsoft.com/office/drawing/2014/main" id="{3D4BE47A-230B-42EA-AB4D-1CD58A224414}"/>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9854944" y="2204604"/>
            <a:ext cx="1852005" cy="1810620"/>
          </a:xfrm>
          <a:prstGeom prst="roundRect">
            <a:avLst>
              <a:gd name="adj" fmla="val 8594"/>
            </a:avLst>
          </a:prstGeom>
          <a:solidFill>
            <a:srgbClr val="FFFFFF">
              <a:shade val="85000"/>
            </a:srgbClr>
          </a:solidFill>
          <a:ln>
            <a:noFill/>
          </a:ln>
          <a:effectLst>
            <a:outerShdw blurRad="50800" dist="38100" dir="2700000" algn="tl" rotWithShape="0">
              <a:prstClr val="black">
                <a:alpha val="40000"/>
              </a:prstClr>
            </a:outerShdw>
          </a:effectLst>
        </p:spPr>
      </p:pic>
      <p:pic>
        <p:nvPicPr>
          <p:cNvPr id="2" name="Picture 2">
            <a:extLst>
              <a:ext uri="{FF2B5EF4-FFF2-40B4-BE49-F238E27FC236}">
                <a16:creationId xmlns:a16="http://schemas.microsoft.com/office/drawing/2014/main" id="{29A90020-1B82-482D-9F29-9C3F7A4DE9C5}"/>
              </a:ext>
            </a:extLst>
          </p:cNvPr>
          <p:cNvPicPr>
            <a:picLocks noChangeAspect="1" noChangeArrowheads="1"/>
          </p:cNvPicPr>
          <p:nvPr/>
        </p:nvPicPr>
        <p:blipFill>
          <a:blip r:embed="rId11" cstate="email">
            <a:extLst>
              <a:ext uri="{28A0092B-C50C-407E-A947-70E740481C1C}">
                <a14:useLocalDpi xmlns:a14="http://schemas.microsoft.com/office/drawing/2010/main"/>
              </a:ext>
            </a:extLst>
          </a:blip>
          <a:srcRect/>
          <a:stretch>
            <a:fillRect/>
          </a:stretch>
        </p:blipFill>
        <p:spPr bwMode="auto">
          <a:xfrm>
            <a:off x="3178741" y="2938938"/>
            <a:ext cx="1559321" cy="155932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The Python Logo | Python Software Foundation">
            <a:extLst>
              <a:ext uri="{FF2B5EF4-FFF2-40B4-BE49-F238E27FC236}">
                <a16:creationId xmlns:a16="http://schemas.microsoft.com/office/drawing/2014/main" id="{ECA5E1C0-BDB6-4BBD-8805-E26E7202F8CD}"/>
              </a:ext>
            </a:extLst>
          </p:cNvPr>
          <p:cNvPicPr>
            <a:picLocks noChangeAspect="1" noChangeArrowheads="1"/>
          </p:cNvPicPr>
          <p:nvPr/>
        </p:nvPicPr>
        <p:blipFill>
          <a:blip r:embed="rId12" cstate="email">
            <a:extLst>
              <a:ext uri="{28A0092B-C50C-407E-A947-70E740481C1C}">
                <a14:useLocalDpi xmlns:a14="http://schemas.microsoft.com/office/drawing/2010/main"/>
              </a:ext>
            </a:extLst>
          </a:blip>
          <a:srcRect/>
          <a:stretch>
            <a:fillRect/>
          </a:stretch>
        </p:blipFill>
        <p:spPr bwMode="auto">
          <a:xfrm>
            <a:off x="5550475" y="2401999"/>
            <a:ext cx="3703613" cy="1250971"/>
          </a:xfrm>
          <a:prstGeom prst="rect">
            <a:avLst/>
          </a:prstGeom>
          <a:noFill/>
          <a:effectLst>
            <a:outerShdw blurRad="50800" dist="38100" dir="2700000" algn="tl" rotWithShape="0">
              <a:prstClr val="black">
                <a:alpha val="40000"/>
              </a:prstClr>
            </a:outerShdw>
            <a:softEdge rad="3175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433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5C6BB4F-2EF7-448A-B8B0-F2A019258EAE}"/>
              </a:ext>
            </a:extLst>
          </p:cNvPr>
          <p:cNvSpPr>
            <a:spLocks noGrp="1"/>
          </p:cNvSpPr>
          <p:nvPr>
            <p:ph type="subTitle" idx="1"/>
          </p:nvPr>
        </p:nvSpPr>
        <p:spPr>
          <a:xfrm>
            <a:off x="550863" y="3569008"/>
            <a:ext cx="3565525" cy="1731656"/>
          </a:xfrm>
        </p:spPr>
        <p:txBody>
          <a:bodyPr>
            <a:normAutofit/>
          </a:bodyPr>
          <a:lstStyle/>
          <a:p>
            <a:r>
              <a:rPr lang="en-US" sz="2000">
                <a:solidFill>
                  <a:schemeClr val="tx1">
                    <a:alpha val="60000"/>
                  </a:schemeClr>
                </a:solidFill>
              </a:rPr>
              <a:t> </a:t>
            </a:r>
          </a:p>
        </p:txBody>
      </p:sp>
      <p:pic>
        <p:nvPicPr>
          <p:cNvPr id="4" name="Picture 3">
            <a:extLst>
              <a:ext uri="{FF2B5EF4-FFF2-40B4-BE49-F238E27FC236}">
                <a16:creationId xmlns:a16="http://schemas.microsoft.com/office/drawing/2014/main" id="{9F402814-1125-A173-7ED1-4B571F3A6C9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4" name="Titolo 1">
            <a:extLst>
              <a:ext uri="{FF2B5EF4-FFF2-40B4-BE49-F238E27FC236}">
                <a16:creationId xmlns:a16="http://schemas.microsoft.com/office/drawing/2014/main" id="{03B33792-6649-4619-B969-2013B73B08D6}"/>
              </a:ext>
            </a:extLst>
          </p:cNvPr>
          <p:cNvSpPr txBox="1">
            <a:spLocks/>
          </p:cNvSpPr>
          <p:nvPr/>
        </p:nvSpPr>
        <p:spPr>
          <a:xfrm>
            <a:off x="325472" y="3239210"/>
            <a:ext cx="8001000" cy="904568"/>
          </a:xfrm>
          <a:prstGeom prst="rect">
            <a:avLst/>
          </a:prstGeom>
        </p:spPr>
        <p:txBody>
          <a:bodyPr vert="horz" wrap="square" lIns="0" tIns="0" rIns="0" bIns="0" rtlCol="0" anchor="t" anchorCtr="0">
            <a:normAutofit lnSpcReduction="10000"/>
          </a:bodyPr>
          <a:lstStyle>
            <a:lvl1pPr algn="l" defTabSz="914400" rtl="0" eaLnBrk="1" latinLnBrk="0" hangingPunct="1">
              <a:lnSpc>
                <a:spcPct val="100000"/>
              </a:lnSpc>
              <a:spcBef>
                <a:spcPct val="0"/>
              </a:spcBef>
              <a:buNone/>
              <a:defRPr lang="en-US" sz="6400" kern="1200">
                <a:solidFill>
                  <a:schemeClr val="tx1"/>
                </a:solidFill>
                <a:latin typeface="+mj-lt"/>
                <a:ea typeface="+mj-ea"/>
                <a:cs typeface="+mj-cs"/>
              </a:defRPr>
            </a:lvl1pPr>
          </a:lstStyle>
          <a:p>
            <a:r>
              <a:rPr lang="it-IT" err="1">
                <a:latin typeface="Arial" panose="020B0604020202020204" pitchFamily="34" charset="0"/>
                <a:cs typeface="Arial" panose="020B0604020202020204" pitchFamily="34" charset="0"/>
              </a:rPr>
              <a:t>Ossigenio</a:t>
            </a:r>
            <a:endParaRPr lang="it-IT">
              <a:latin typeface="Arial" panose="020B0604020202020204" pitchFamily="34" charset="0"/>
              <a:cs typeface="Arial" panose="020B0604020202020204" pitchFamily="34" charset="0"/>
            </a:endParaRPr>
          </a:p>
        </p:txBody>
      </p:sp>
      <p:sp>
        <p:nvSpPr>
          <p:cNvPr id="18" name="Sottotitolo 2">
            <a:extLst>
              <a:ext uri="{FF2B5EF4-FFF2-40B4-BE49-F238E27FC236}">
                <a16:creationId xmlns:a16="http://schemas.microsoft.com/office/drawing/2014/main" id="{477E9082-27E6-4878-A8DA-3DC5F2FD1AC8}"/>
              </a:ext>
            </a:extLst>
          </p:cNvPr>
          <p:cNvSpPr txBox="1">
            <a:spLocks/>
          </p:cNvSpPr>
          <p:nvPr/>
        </p:nvSpPr>
        <p:spPr>
          <a:xfrm>
            <a:off x="4873403" y="3569008"/>
            <a:ext cx="4192587" cy="361597"/>
          </a:xfrm>
          <a:prstGeom prst="rect">
            <a:avLst/>
          </a:prstGeom>
        </p:spPr>
        <p:txBody>
          <a:bodyPr vert="horz" wrap="square" lIns="0" tIns="0" rIns="0" bIns="0" rtlCol="0">
            <a:normAutofit fontScale="92500" lnSpcReduction="20000"/>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b="1" i="1" dirty="0" err="1">
                <a:solidFill>
                  <a:schemeClr val="tx1"/>
                </a:solidFill>
                <a:latin typeface="Arial" panose="020B0604020202020204" pitchFamily="34" charset="0"/>
                <a:cs typeface="Arial" panose="020B0604020202020204" pitchFamily="34" charset="0"/>
              </a:rPr>
              <a:t>Implementazione</a:t>
            </a:r>
            <a:r>
              <a:rPr lang="en-US" sz="2200" b="1" i="1" dirty="0">
                <a:solidFill>
                  <a:schemeClr val="tx1"/>
                </a:solidFill>
                <a:latin typeface="Arial" panose="020B0604020202020204" pitchFamily="34" charset="0"/>
                <a:cs typeface="Arial" panose="020B0604020202020204" pitchFamily="34" charset="0"/>
              </a:rPr>
              <a:t> del </a:t>
            </a:r>
            <a:r>
              <a:rPr lang="en-US" sz="2200" b="1" i="1" dirty="0" err="1">
                <a:solidFill>
                  <a:schemeClr val="tx1"/>
                </a:solidFill>
                <a:latin typeface="Arial" panose="020B0604020202020204" pitchFamily="34" charset="0"/>
                <a:cs typeface="Arial" panose="020B0604020202020204" pitchFamily="34" charset="0"/>
              </a:rPr>
              <a:t>sistema</a:t>
            </a:r>
            <a:endParaRPr lang="en-US" sz="2200" b="1" i="1" dirty="0">
              <a:solidFill>
                <a:schemeClr val="tx1"/>
              </a:solidFill>
              <a:latin typeface="Arial" panose="020B0604020202020204" pitchFamily="34" charset="0"/>
              <a:cs typeface="Arial" panose="020B0604020202020204" pitchFamily="34" charset="0"/>
            </a:endParaRPr>
          </a:p>
          <a:p>
            <a:endParaRPr lang="it-IT" sz="1600" i="1" dirty="0"/>
          </a:p>
        </p:txBody>
      </p:sp>
      <p:pic>
        <p:nvPicPr>
          <p:cNvPr id="7" name="Immagine 6">
            <a:extLst>
              <a:ext uri="{FF2B5EF4-FFF2-40B4-BE49-F238E27FC236}">
                <a16:creationId xmlns:a16="http://schemas.microsoft.com/office/drawing/2014/main" id="{441AFF2E-33DE-473C-A7F2-C8F5B6109FD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36541" y="1518596"/>
            <a:ext cx="1771741" cy="1731656"/>
          </a:xfrm>
          <a:prstGeom prst="rect">
            <a:avLst/>
          </a:prstGeom>
        </p:spPr>
      </p:pic>
      <p:sp>
        <p:nvSpPr>
          <p:cNvPr id="8" name="Sottotitolo 2">
            <a:extLst>
              <a:ext uri="{FF2B5EF4-FFF2-40B4-BE49-F238E27FC236}">
                <a16:creationId xmlns:a16="http://schemas.microsoft.com/office/drawing/2014/main" id="{13ACFD7F-1A00-47A6-9160-486623F53428}"/>
              </a:ext>
            </a:extLst>
          </p:cNvPr>
          <p:cNvSpPr txBox="1">
            <a:spLocks/>
          </p:cNvSpPr>
          <p:nvPr/>
        </p:nvSpPr>
        <p:spPr>
          <a:xfrm>
            <a:off x="325472" y="4173533"/>
            <a:ext cx="4192587" cy="1947333"/>
          </a:xfrm>
          <a:prstGeom prst="rect">
            <a:avLst/>
          </a:prstGeom>
        </p:spPr>
        <p:txBody>
          <a:bodyPr vert="horz" wrap="square" lIns="0" tIns="0" rIns="0" bIns="0" rtlCol="0">
            <a:normAutofit/>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i="1" dirty="0">
                <a:solidFill>
                  <a:schemeClr val="tx1"/>
                </a:solidFill>
                <a:latin typeface="Arial" panose="020B0604020202020204" pitchFamily="34" charset="0"/>
                <a:cs typeface="Arial" panose="020B0604020202020204" pitchFamily="34" charset="0"/>
              </a:rPr>
              <a:t>Get clean air. Study better.</a:t>
            </a:r>
          </a:p>
          <a:p>
            <a:r>
              <a:rPr lang="en-US" sz="1600" dirty="0">
                <a:solidFill>
                  <a:schemeClr val="tx1"/>
                </a:solidFill>
                <a:latin typeface="Arial" panose="020B0604020202020204" pitchFamily="34" charset="0"/>
                <a:cs typeface="Arial" panose="020B0604020202020204" pitchFamily="34" charset="0"/>
              </a:rPr>
              <a:t>Monitor per la </a:t>
            </a:r>
            <a:r>
              <a:rPr lang="en-US" sz="1600" dirty="0" err="1">
                <a:solidFill>
                  <a:schemeClr val="tx1"/>
                </a:solidFill>
                <a:latin typeface="Arial" panose="020B0604020202020204" pitchFamily="34" charset="0"/>
                <a:cs typeface="Arial" panose="020B0604020202020204" pitchFamily="34" charset="0"/>
              </a:rPr>
              <a:t>qualità</a:t>
            </a:r>
            <a:r>
              <a:rPr lang="en-US" sz="1600" dirty="0">
                <a:solidFill>
                  <a:schemeClr val="tx1"/>
                </a:solidFill>
                <a:latin typeface="Arial" panose="020B0604020202020204" pitchFamily="34" charset="0"/>
                <a:cs typeface="Arial" panose="020B0604020202020204" pitchFamily="34" charset="0"/>
              </a:rPr>
              <a:t> </a:t>
            </a:r>
            <a:r>
              <a:rPr lang="en-US" sz="1600" dirty="0" err="1">
                <a:solidFill>
                  <a:schemeClr val="tx1"/>
                </a:solidFill>
                <a:latin typeface="Arial" panose="020B0604020202020204" pitchFamily="34" charset="0"/>
                <a:cs typeface="Arial" panose="020B0604020202020204" pitchFamily="34" charset="0"/>
              </a:rPr>
              <a:t>dell’aria</a:t>
            </a:r>
            <a:r>
              <a:rPr lang="en-US" sz="1600" dirty="0">
                <a:solidFill>
                  <a:schemeClr val="tx1"/>
                </a:solidFill>
                <a:latin typeface="Arial" panose="020B0604020202020204" pitchFamily="34" charset="0"/>
                <a:cs typeface="Arial" panose="020B0604020202020204" pitchFamily="34" charset="0"/>
              </a:rPr>
              <a:t>.</a:t>
            </a:r>
          </a:p>
          <a:p>
            <a:r>
              <a:rPr lang="en-US" sz="1600" dirty="0">
                <a:solidFill>
                  <a:schemeClr val="tx1"/>
                </a:solidFill>
                <a:latin typeface="Arial" panose="020B0604020202020204" pitchFamily="34" charset="0"/>
                <a:cs typeface="Arial" panose="020B0604020202020204" pitchFamily="34" charset="0"/>
              </a:rPr>
              <a:t>IoT and 3D Intelligent Systems @ </a:t>
            </a:r>
            <a:r>
              <a:rPr lang="en-US" sz="1600" dirty="0" err="1">
                <a:solidFill>
                  <a:schemeClr val="tx1"/>
                </a:solidFill>
                <a:latin typeface="Arial" panose="020B0604020202020204" pitchFamily="34" charset="0"/>
                <a:cs typeface="Arial" panose="020B0604020202020204" pitchFamily="34" charset="0"/>
              </a:rPr>
              <a:t>UniMORE</a:t>
            </a:r>
            <a:r>
              <a:rPr lang="en-US" sz="1600" dirty="0">
                <a:solidFill>
                  <a:schemeClr val="tx1"/>
                </a:solidFill>
                <a:latin typeface="Arial" panose="020B0604020202020204" pitchFamily="34" charset="0"/>
                <a:cs typeface="Arial" panose="020B0604020202020204" pitchFamily="34" charset="0"/>
              </a:rPr>
              <a:t> </a:t>
            </a:r>
          </a:p>
          <a:p>
            <a:r>
              <a:rPr lang="en-US" sz="1600" dirty="0">
                <a:solidFill>
                  <a:schemeClr val="tx1"/>
                </a:solidFill>
                <a:latin typeface="Arial" panose="020B0604020202020204" pitchFamily="34" charset="0"/>
                <a:cs typeface="Arial" panose="020B0604020202020204" pitchFamily="34" charset="0"/>
              </a:rPr>
              <a:t>A.A. 2022-2023.</a:t>
            </a:r>
          </a:p>
          <a:p>
            <a:endParaRPr lang="it-IT" sz="1600" dirty="0"/>
          </a:p>
        </p:txBody>
      </p:sp>
    </p:spTree>
    <p:extLst>
      <p:ext uri="{BB962C8B-B14F-4D97-AF65-F5344CB8AC3E}">
        <p14:creationId xmlns:p14="http://schemas.microsoft.com/office/powerpoint/2010/main" val="413987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8" name="Segnaposto contenuto 7">
            <a:extLst>
              <a:ext uri="{FF2B5EF4-FFF2-40B4-BE49-F238E27FC236}">
                <a16:creationId xmlns:a16="http://schemas.microsoft.com/office/drawing/2014/main" id="{C5567C89-D9A9-46B7-A8D3-A776F8C7FB20}"/>
              </a:ext>
            </a:extLst>
          </p:cNvPr>
          <p:cNvPicPr>
            <a:picLocks noGrp="1" noChangeAspect="1"/>
          </p:cNvPicPr>
          <p:nvPr>
            <p:ph idx="1"/>
          </p:nvPr>
        </p:nvPicPr>
        <p:blipFill rotWithShape="1">
          <a:blip r:embed="rId4" cstate="email">
            <a:extLst>
              <a:ext uri="{28A0092B-C50C-407E-A947-70E740481C1C}">
                <a14:useLocalDpi xmlns:a14="http://schemas.microsoft.com/office/drawing/2010/main"/>
              </a:ext>
            </a:extLst>
          </a:blip>
          <a:srcRect/>
          <a:stretch/>
        </p:blipFill>
        <p:spPr>
          <a:xfrm>
            <a:off x="2208705" y="1009953"/>
            <a:ext cx="7774590" cy="4970114"/>
          </a:xfrm>
          <a:effectLst>
            <a:outerShdw blurRad="50800" dist="38100" dir="2700000" algn="tl" rotWithShape="0">
              <a:prstClr val="black">
                <a:alpha val="40000"/>
              </a:prstClr>
            </a:outerShdw>
          </a:effectLst>
        </p:spPr>
      </p:pic>
      <p:sp>
        <p:nvSpPr>
          <p:cNvPr id="6" name="Rettangolo con due angoli in diagonale arrotondati 5">
            <a:extLst>
              <a:ext uri="{FF2B5EF4-FFF2-40B4-BE49-F238E27FC236}">
                <a16:creationId xmlns:a16="http://schemas.microsoft.com/office/drawing/2014/main" id="{6ED728F3-5508-42CF-AED3-AF6829B3836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47249" y="380689"/>
            <a:ext cx="3395226"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Schema versione portatile</a:t>
            </a:r>
          </a:p>
        </p:txBody>
      </p:sp>
    </p:spTree>
    <p:extLst>
      <p:ext uri="{BB962C8B-B14F-4D97-AF65-F5344CB8AC3E}">
        <p14:creationId xmlns:p14="http://schemas.microsoft.com/office/powerpoint/2010/main" val="1627292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6" name="Segnaposto contenuto 7">
            <a:extLst>
              <a:ext uri="{FF2B5EF4-FFF2-40B4-BE49-F238E27FC236}">
                <a16:creationId xmlns:a16="http://schemas.microsoft.com/office/drawing/2014/main" id="{013C662F-FE3E-4531-A98B-CDEFA1BAC4D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192594" y="1167386"/>
            <a:ext cx="7806812" cy="5105595"/>
          </a:xfrm>
          <a:prstGeom prst="rect">
            <a:avLst/>
          </a:prstGeom>
          <a:effectLst>
            <a:outerShdw blurRad="50800" dist="38100" dir="2700000" algn="tl" rotWithShape="0">
              <a:prstClr val="black">
                <a:alpha val="40000"/>
              </a:prstClr>
            </a:outerShdw>
          </a:effectLst>
        </p:spPr>
      </p:pic>
      <p:sp>
        <p:nvSpPr>
          <p:cNvPr id="7" name="Rettangolo con due angoli in diagonale arrotondati 6">
            <a:extLst>
              <a:ext uri="{FF2B5EF4-FFF2-40B4-BE49-F238E27FC236}">
                <a16:creationId xmlns:a16="http://schemas.microsoft.com/office/drawing/2014/main" id="{2E31DAA0-82F7-4FE2-A9F3-084727E0D426}"/>
              </a:ext>
            </a:extLst>
          </p:cNvPr>
          <p:cNvSpPr/>
          <p:nvPr/>
        </p:nvSpPr>
        <p:spPr>
          <a:xfrm>
            <a:off x="735727" y="269066"/>
            <a:ext cx="6471318"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77591" y="399032"/>
            <a:ext cx="6187589"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Bonus: versione fissa con attuatore finestra</a:t>
            </a:r>
          </a:p>
        </p:txBody>
      </p:sp>
      <p:sp>
        <p:nvSpPr>
          <p:cNvPr id="8" name="CasellaDiTesto 7">
            <a:extLst>
              <a:ext uri="{FF2B5EF4-FFF2-40B4-BE49-F238E27FC236}">
                <a16:creationId xmlns:a16="http://schemas.microsoft.com/office/drawing/2014/main" id="{13904773-D416-429D-B31F-BDA7A045A9C6}"/>
              </a:ext>
            </a:extLst>
          </p:cNvPr>
          <p:cNvSpPr txBox="1"/>
          <p:nvPr/>
        </p:nvSpPr>
        <p:spPr>
          <a:xfrm>
            <a:off x="877591" y="5192035"/>
            <a:ext cx="4166357" cy="1200329"/>
          </a:xfrm>
          <a:prstGeom prst="rect">
            <a:avLst/>
          </a:prstGeom>
          <a:noFill/>
        </p:spPr>
        <p:txBody>
          <a:bodyPr wrap="square">
            <a:spAutoFit/>
          </a:bodyPr>
          <a:lstStyle/>
          <a:p>
            <a:pPr algn="just"/>
            <a:r>
              <a:rPr lang="it-IT" i="1" dirty="0" err="1">
                <a:solidFill>
                  <a:schemeClr val="bg1"/>
                </a:solidFill>
                <a:latin typeface="Arial" panose="020B0604020202020204" pitchFamily="34" charset="0"/>
                <a:cs typeface="Arial" panose="020B0604020202020204" pitchFamily="34" charset="0"/>
              </a:rPr>
              <a:t>N.b.</a:t>
            </a:r>
            <a:r>
              <a:rPr lang="it-IT" i="1" dirty="0">
                <a:solidFill>
                  <a:schemeClr val="bg1"/>
                </a:solidFill>
                <a:latin typeface="Arial" panose="020B0604020202020204" pitchFamily="34" charset="0"/>
                <a:cs typeface="Arial" panose="020B0604020202020204" pitchFamily="34" charset="0"/>
              </a:rPr>
              <a:t>: all’occorrenza, questa versione potrebbe avere board di raccolta dati e bridge integrati in unico dispositivo (e.g. ESP32)</a:t>
            </a:r>
          </a:p>
        </p:txBody>
      </p:sp>
    </p:spTree>
    <p:extLst>
      <p:ext uri="{BB962C8B-B14F-4D97-AF65-F5344CB8AC3E}">
        <p14:creationId xmlns:p14="http://schemas.microsoft.com/office/powerpoint/2010/main" val="1345560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587083EC-F715-4E72-8AF2-30DB2698895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13" name="Picture 2">
            <a:extLst>
              <a:ext uri="{FF2B5EF4-FFF2-40B4-BE49-F238E27FC236}">
                <a16:creationId xmlns:a16="http://schemas.microsoft.com/office/drawing/2014/main" id="{61D91D8B-4564-4D70-BC01-A6DAB2650780}"/>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7186765" y="440020"/>
            <a:ext cx="3473092" cy="281816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A93C47E9-8759-49E2-9693-323D2CB7009E}"/>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1155383" y="2285307"/>
            <a:ext cx="3918063" cy="2595717"/>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5" name="Picture 6">
            <a:extLst>
              <a:ext uri="{FF2B5EF4-FFF2-40B4-BE49-F238E27FC236}">
                <a16:creationId xmlns:a16="http://schemas.microsoft.com/office/drawing/2014/main" id="{BAAC45FE-351D-4C8B-8195-9C16954468F7}"/>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p:blipFill>
        <p:spPr bwMode="auto">
          <a:xfrm>
            <a:off x="6479460" y="3665890"/>
            <a:ext cx="3618269" cy="293758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Rettangolo con due angoli in diagonale arrotondati 6">
            <a:extLst>
              <a:ext uri="{FF2B5EF4-FFF2-40B4-BE49-F238E27FC236}">
                <a16:creationId xmlns:a16="http://schemas.microsoft.com/office/drawing/2014/main" id="{8838E38C-A39B-4B99-9973-220E0223F9AD}"/>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8" name="Segnaposto contenuto 2">
            <a:extLst>
              <a:ext uri="{FF2B5EF4-FFF2-40B4-BE49-F238E27FC236}">
                <a16:creationId xmlns:a16="http://schemas.microsoft.com/office/drawing/2014/main" id="{7DD18D04-58F0-4058-9FF6-C03A3BAD39EE}"/>
              </a:ext>
            </a:extLst>
          </p:cNvPr>
          <p:cNvSpPr>
            <a:spLocks noGrp="1"/>
          </p:cNvSpPr>
          <p:nvPr>
            <p:ph idx="1"/>
          </p:nvPr>
        </p:nvSpPr>
        <p:spPr>
          <a:xfrm>
            <a:off x="958851" y="440020"/>
            <a:ext cx="2679085" cy="324724"/>
          </a:xfrm>
        </p:spPr>
        <p:txBody>
          <a:bodyPr>
            <a:normAutofit/>
          </a:bodyPr>
          <a:lstStyle/>
          <a:p>
            <a:pPr marL="0" indent="0" algn="just">
              <a:buNone/>
            </a:pPr>
            <a:r>
              <a:rPr lang="it-IT" b="1">
                <a:solidFill>
                  <a:schemeClr val="tx1"/>
                </a:solidFill>
                <a:latin typeface="Arial" panose="020B0604020202020204" pitchFamily="34" charset="0"/>
                <a:cs typeface="Arial" panose="020B0604020202020204" pitchFamily="34" charset="0"/>
              </a:rPr>
              <a:t>O</a:t>
            </a:r>
            <a:r>
              <a:rPr lang="it-IT" b="1" baseline="-25000">
                <a:solidFill>
                  <a:schemeClr val="tx1"/>
                </a:solidFill>
                <a:latin typeface="Arial" panose="020B0604020202020204" pitchFamily="34" charset="0"/>
                <a:cs typeface="Arial" panose="020B0604020202020204" pitchFamily="34" charset="0"/>
              </a:rPr>
              <a:t>2</a:t>
            </a:r>
            <a:r>
              <a:rPr lang="it-IT" b="1">
                <a:solidFill>
                  <a:schemeClr val="tx1"/>
                </a:solidFill>
                <a:latin typeface="Arial" panose="020B0604020202020204" pitchFamily="34" charset="0"/>
                <a:cs typeface="Arial" panose="020B0604020202020204" pitchFamily="34" charset="0"/>
              </a:rPr>
              <a:t> </a:t>
            </a:r>
            <a:r>
              <a:rPr lang="it-IT" b="1" i="1">
                <a:solidFill>
                  <a:schemeClr val="tx1"/>
                </a:solidFill>
                <a:latin typeface="Arial" panose="020B0604020202020204" pitchFamily="34" charset="0"/>
                <a:cs typeface="Arial" panose="020B0604020202020204" pitchFamily="34" charset="0"/>
              </a:rPr>
              <a:t>vs</a:t>
            </a:r>
            <a:r>
              <a:rPr lang="it-IT" b="1">
                <a:solidFill>
                  <a:schemeClr val="tx1"/>
                </a:solidFill>
                <a:latin typeface="Arial" panose="020B0604020202020204" pitchFamily="34" charset="0"/>
                <a:cs typeface="Arial" panose="020B0604020202020204" pitchFamily="34" charset="0"/>
              </a:rPr>
              <a:t> CO</a:t>
            </a:r>
            <a:r>
              <a:rPr lang="it-IT" b="1" baseline="-25000">
                <a:solidFill>
                  <a:schemeClr val="tx1"/>
                </a:solidFill>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36894201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up)">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up)">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8" name="Rettangolo con due angoli in diagonale arrotondati 7">
            <a:extLst>
              <a:ext uri="{FF2B5EF4-FFF2-40B4-BE49-F238E27FC236}">
                <a16:creationId xmlns:a16="http://schemas.microsoft.com/office/drawing/2014/main" id="{3BA4B725-72B7-49E3-B263-7519B33AFF17}"/>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Collegamenti hardware</a:t>
            </a:r>
          </a:p>
        </p:txBody>
      </p:sp>
      <p:pic>
        <p:nvPicPr>
          <p:cNvPr id="7" name="Immagine 6">
            <a:extLst>
              <a:ext uri="{FF2B5EF4-FFF2-40B4-BE49-F238E27FC236}">
                <a16:creationId xmlns:a16="http://schemas.microsoft.com/office/drawing/2014/main" id="{5DE72326-98E6-494B-980A-E5E940697316}"/>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2041543" y="977055"/>
            <a:ext cx="7953690" cy="2740303"/>
          </a:xfrm>
          <a:prstGeom prst="rect">
            <a:avLst/>
          </a:prstGeom>
          <a:effectLst>
            <a:outerShdw blurRad="50800" dist="38100" dir="2700000" algn="tl" rotWithShape="0">
              <a:prstClr val="black">
                <a:alpha val="40000"/>
              </a:prstClr>
            </a:outerShdw>
          </a:effectLst>
        </p:spPr>
      </p:pic>
      <p:pic>
        <p:nvPicPr>
          <p:cNvPr id="10" name="Immagine 9">
            <a:extLst>
              <a:ext uri="{FF2B5EF4-FFF2-40B4-BE49-F238E27FC236}">
                <a16:creationId xmlns:a16="http://schemas.microsoft.com/office/drawing/2014/main" id="{92351D88-5310-4605-97B6-332F841517BD}"/>
              </a:ext>
            </a:extLst>
          </p:cNvPr>
          <p:cNvPicPr>
            <a:picLocks noChangeAspect="1"/>
          </p:cNvPicPr>
          <p:nvPr/>
        </p:nvPicPr>
        <p:blipFill>
          <a:blip r:embed="rId5" cstate="email">
            <a:extLst>
              <a:ext uri="{28A0092B-C50C-407E-A947-70E740481C1C}">
                <a14:useLocalDpi xmlns:a14="http://schemas.microsoft.com/office/drawing/2010/main"/>
              </a:ext>
            </a:extLst>
          </a:blip>
          <a:srcRect/>
          <a:stretch/>
        </p:blipFill>
        <p:spPr>
          <a:xfrm>
            <a:off x="1260140" y="4039453"/>
            <a:ext cx="3429847" cy="2496442"/>
          </a:xfrm>
          <a:prstGeom prst="rect">
            <a:avLst/>
          </a:prstGeom>
          <a:effectLst>
            <a:outerShdw blurRad="50800" dist="38100" dir="2700000" algn="tl" rotWithShape="0">
              <a:prstClr val="black">
                <a:alpha val="40000"/>
              </a:prstClr>
            </a:outerShdw>
          </a:effectLst>
        </p:spPr>
      </p:pic>
      <p:pic>
        <p:nvPicPr>
          <p:cNvPr id="12" name="Immagine 11">
            <a:extLst>
              <a:ext uri="{FF2B5EF4-FFF2-40B4-BE49-F238E27FC236}">
                <a16:creationId xmlns:a16="http://schemas.microsoft.com/office/drawing/2014/main" id="{D9BB4761-2C81-4950-AB28-E478644AAD0A}"/>
              </a:ext>
            </a:extLst>
          </p:cNvPr>
          <p:cNvPicPr>
            <a:picLocks noChangeAspect="1"/>
          </p:cNvPicPr>
          <p:nvPr/>
        </p:nvPicPr>
        <p:blipFill>
          <a:blip r:embed="rId6" cstate="email">
            <a:extLst>
              <a:ext uri="{28A0092B-C50C-407E-A947-70E740481C1C}">
                <a14:useLocalDpi xmlns:a14="http://schemas.microsoft.com/office/drawing/2010/main"/>
              </a:ext>
            </a:extLst>
          </a:blip>
          <a:srcRect/>
          <a:stretch/>
        </p:blipFill>
        <p:spPr>
          <a:xfrm>
            <a:off x="6513271" y="4211667"/>
            <a:ext cx="4472129" cy="193349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4666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2B823F6E-71F6-4701-AAFA-26063BA7AE6B}"/>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20790"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Architettura software</a:t>
            </a:r>
          </a:p>
        </p:txBody>
      </p:sp>
      <p:pic>
        <p:nvPicPr>
          <p:cNvPr id="3" name="Immagine 2">
            <a:extLst>
              <a:ext uri="{FF2B5EF4-FFF2-40B4-BE49-F238E27FC236}">
                <a16:creationId xmlns:a16="http://schemas.microsoft.com/office/drawing/2014/main" id="{8D33DFE0-A880-4A0F-956C-327129B7B305}"/>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6978"/>
          <a:stretch/>
        </p:blipFill>
        <p:spPr>
          <a:xfrm>
            <a:off x="1769806" y="535401"/>
            <a:ext cx="8593394" cy="605353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344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EAD3C791-BED6-466E-84CE-31799A2BE0A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42477"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Schema relazionale DB</a:t>
            </a:r>
          </a:p>
        </p:txBody>
      </p:sp>
      <p:pic>
        <p:nvPicPr>
          <p:cNvPr id="3" name="Immagine 2">
            <a:extLst>
              <a:ext uri="{FF2B5EF4-FFF2-40B4-BE49-F238E27FC236}">
                <a16:creationId xmlns:a16="http://schemas.microsoft.com/office/drawing/2014/main" id="{4128099E-4B4A-4A91-8AE5-14B124FAC105}"/>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3891543" y="1028296"/>
            <a:ext cx="4408914" cy="5231912"/>
          </a:xfrm>
          <a:prstGeom prst="rect">
            <a:avLst/>
          </a:prstGeom>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2218178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EAD3C791-BED6-466E-84CE-31799A2BE0A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42477"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API </a:t>
            </a:r>
            <a:r>
              <a:rPr lang="it-IT" b="1" err="1">
                <a:latin typeface="Arial" panose="020B0604020202020204" pitchFamily="34" charset="0"/>
                <a:cs typeface="Arial" panose="020B0604020202020204" pitchFamily="34" charset="0"/>
              </a:rPr>
              <a:t>Ossigenio</a:t>
            </a:r>
            <a:endParaRPr lang="it-IT" b="1">
              <a:latin typeface="Arial" panose="020B0604020202020204" pitchFamily="34" charset="0"/>
              <a:cs typeface="Arial" panose="020B0604020202020204" pitchFamily="34" charset="0"/>
            </a:endParaRPr>
          </a:p>
        </p:txBody>
      </p:sp>
      <p:pic>
        <p:nvPicPr>
          <p:cNvPr id="3" name="Immagine 2">
            <a:extLst>
              <a:ext uri="{FF2B5EF4-FFF2-40B4-BE49-F238E27FC236}">
                <a16:creationId xmlns:a16="http://schemas.microsoft.com/office/drawing/2014/main" id="{4128099E-4B4A-4A91-8AE5-14B124FAC105}"/>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1074461" y="1167396"/>
            <a:ext cx="10043077" cy="5073941"/>
          </a:xfrm>
          <a:prstGeom prst="rect">
            <a:avLst/>
          </a:prstGeom>
          <a:effectLst>
            <a:outerShdw blurRad="50800" dist="38100" dir="2700000" algn="tl" rotWithShape="0">
              <a:prstClr val="black">
                <a:alpha val="40000"/>
              </a:prstClr>
            </a:outerShdw>
          </a:effectLst>
        </p:spPr>
      </p:pic>
      <p:sp>
        <p:nvSpPr>
          <p:cNvPr id="8" name="CasellaDiTesto 7">
            <a:extLst>
              <a:ext uri="{FF2B5EF4-FFF2-40B4-BE49-F238E27FC236}">
                <a16:creationId xmlns:a16="http://schemas.microsoft.com/office/drawing/2014/main" id="{B898D4C0-83B8-4AA1-9734-04BC2D90C7D1}"/>
              </a:ext>
            </a:extLst>
          </p:cNvPr>
          <p:cNvSpPr txBox="1"/>
          <p:nvPr/>
        </p:nvSpPr>
        <p:spPr>
          <a:xfrm>
            <a:off x="9575057" y="6271037"/>
            <a:ext cx="1859967" cy="369332"/>
          </a:xfrm>
          <a:prstGeom prst="rect">
            <a:avLst/>
          </a:prstGeom>
          <a:noFill/>
        </p:spPr>
        <p:txBody>
          <a:bodyPr wrap="square">
            <a:spAutoFit/>
          </a:bodyPr>
          <a:lstStyle/>
          <a:p>
            <a:pPr algn="just"/>
            <a:r>
              <a:rPr lang="it-IT" i="1">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API </a:t>
            </a:r>
            <a:r>
              <a:rPr lang="it-IT" i="1" err="1">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Ossigenio</a:t>
            </a:r>
            <a:endParaRPr lang="it-IT" i="1">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38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EAD3C791-BED6-466E-84CE-31799A2BE0A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42477"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Campionamento dati</a:t>
            </a:r>
          </a:p>
        </p:txBody>
      </p:sp>
      <p:pic>
        <p:nvPicPr>
          <p:cNvPr id="7" name="Immagine 6">
            <a:extLst>
              <a:ext uri="{FF2B5EF4-FFF2-40B4-BE49-F238E27FC236}">
                <a16:creationId xmlns:a16="http://schemas.microsoft.com/office/drawing/2014/main" id="{9F49D697-BCE1-412A-B835-A8F0C0B46111}"/>
              </a:ext>
            </a:extLst>
          </p:cNvPr>
          <p:cNvPicPr>
            <a:picLocks noChangeAspect="1"/>
          </p:cNvPicPr>
          <p:nvPr/>
        </p:nvPicPr>
        <p:blipFill>
          <a:blip r:embed="rId4"/>
          <a:stretch>
            <a:fillRect/>
          </a:stretch>
        </p:blipFill>
        <p:spPr>
          <a:xfrm>
            <a:off x="735727" y="1167396"/>
            <a:ext cx="7180139" cy="4657937"/>
          </a:xfrm>
          <a:prstGeom prst="rect">
            <a:avLst/>
          </a:prstGeom>
          <a:effectLst>
            <a:outerShdw blurRad="50800" dist="38100" dir="2700000" algn="tl" rotWithShape="0">
              <a:prstClr val="black">
                <a:alpha val="40000"/>
              </a:prstClr>
            </a:outerShdw>
            <a:softEdge rad="31750"/>
          </a:effectLst>
        </p:spPr>
      </p:pic>
      <p:sp>
        <p:nvSpPr>
          <p:cNvPr id="8" name="CasellaDiTesto 7">
            <a:extLst>
              <a:ext uri="{FF2B5EF4-FFF2-40B4-BE49-F238E27FC236}">
                <a16:creationId xmlns:a16="http://schemas.microsoft.com/office/drawing/2014/main" id="{29EFB3BB-C5F2-4F22-AAD8-BE91A69C0E51}"/>
              </a:ext>
            </a:extLst>
          </p:cNvPr>
          <p:cNvSpPr txBox="1"/>
          <p:nvPr/>
        </p:nvSpPr>
        <p:spPr>
          <a:xfrm>
            <a:off x="8110051" y="5179002"/>
            <a:ext cx="3619833" cy="646331"/>
          </a:xfrm>
          <a:prstGeom prst="rect">
            <a:avLst/>
          </a:prstGeom>
          <a:noFill/>
        </p:spPr>
        <p:txBody>
          <a:bodyPr wrap="square">
            <a:spAutoFit/>
          </a:bodyPr>
          <a:lstStyle/>
          <a:p>
            <a:pPr algn="just"/>
            <a:r>
              <a:rPr lang="it-IT" i="1">
                <a:solidFill>
                  <a:schemeClr val="bg1"/>
                </a:solidFill>
                <a:latin typeface="Arial" panose="020B0604020202020204" pitchFamily="34" charset="0"/>
                <a:cs typeface="Arial" panose="020B0604020202020204" pitchFamily="34" charset="0"/>
              </a:rPr>
              <a:t>Campionamento dei valori ambientali ogni 10 secondi.</a:t>
            </a:r>
          </a:p>
        </p:txBody>
      </p:sp>
    </p:spTree>
    <p:extLst>
      <p:ext uri="{BB962C8B-B14F-4D97-AF65-F5344CB8AC3E}">
        <p14:creationId xmlns:p14="http://schemas.microsoft.com/office/powerpoint/2010/main" val="3368045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1" name="Rettangolo con due angoli in diagonale arrotondati 10">
            <a:extLst>
              <a:ext uri="{FF2B5EF4-FFF2-40B4-BE49-F238E27FC236}">
                <a16:creationId xmlns:a16="http://schemas.microsoft.com/office/drawing/2014/main" id="{9357EAE8-5E01-4660-A22F-1A055E49AD1A}"/>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Serial </a:t>
            </a:r>
            <a:r>
              <a:rPr lang="it-IT" b="1" err="1">
                <a:latin typeface="Arial" panose="020B0604020202020204" pitchFamily="34" charset="0"/>
                <a:cs typeface="Arial" panose="020B0604020202020204" pitchFamily="34" charset="0"/>
              </a:rPr>
              <a:t>Protocol</a:t>
            </a:r>
            <a:endParaRPr lang="it-IT" b="1">
              <a:latin typeface="Arial" panose="020B0604020202020204" pitchFamily="34" charset="0"/>
              <a:cs typeface="Arial" panose="020B0604020202020204" pitchFamily="34" charset="0"/>
            </a:endParaRPr>
          </a:p>
        </p:txBody>
      </p:sp>
      <p:pic>
        <p:nvPicPr>
          <p:cNvPr id="1026" name="Picture 2" descr="image">
            <a:extLst>
              <a:ext uri="{FF2B5EF4-FFF2-40B4-BE49-F238E27FC236}">
                <a16:creationId xmlns:a16="http://schemas.microsoft.com/office/drawing/2014/main" id="{F113526A-CE07-4864-BBE9-16EFBB105D3E}"/>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852309" y="3183095"/>
            <a:ext cx="4369941" cy="3352800"/>
          </a:xfrm>
          <a:prstGeom prst="rect">
            <a:avLst/>
          </a:prstGeom>
          <a:noFill/>
          <a:extLst>
            <a:ext uri="{909E8E84-426E-40DD-AFC4-6F175D3DCCD1}">
              <a14:hiddenFill xmlns:a14="http://schemas.microsoft.com/office/drawing/2010/main">
                <a:solidFill>
                  <a:srgbClr val="FFFFFF"/>
                </a:solidFill>
              </a14:hiddenFill>
            </a:ext>
          </a:extLst>
        </p:spPr>
      </p:pic>
      <p:sp>
        <p:nvSpPr>
          <p:cNvPr id="6" name="CasellaDiTesto 5">
            <a:extLst>
              <a:ext uri="{FF2B5EF4-FFF2-40B4-BE49-F238E27FC236}">
                <a16:creationId xmlns:a16="http://schemas.microsoft.com/office/drawing/2014/main" id="{D9574D1C-06A3-48AD-9100-B4558CA1BA29}"/>
              </a:ext>
            </a:extLst>
          </p:cNvPr>
          <p:cNvSpPr txBox="1"/>
          <p:nvPr/>
        </p:nvSpPr>
        <p:spPr>
          <a:xfrm>
            <a:off x="5686344" y="3738234"/>
            <a:ext cx="5029201" cy="2031325"/>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Schema messaggi di risposta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Byte di inizio (AA)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Lunghezza messaggio in bytes</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Tipo di messaggio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Payload</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Byte di fine payload (FF)</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CRC8</a:t>
            </a:r>
          </a:p>
        </p:txBody>
      </p:sp>
      <p:sp>
        <p:nvSpPr>
          <p:cNvPr id="2" name="Rettangolo 1">
            <a:extLst>
              <a:ext uri="{FF2B5EF4-FFF2-40B4-BE49-F238E27FC236}">
                <a16:creationId xmlns:a16="http://schemas.microsoft.com/office/drawing/2014/main" id="{5773A9E6-DE86-4CB5-A929-2DABE99FC38E}"/>
              </a:ext>
            </a:extLst>
          </p:cNvPr>
          <p:cNvSpPr/>
          <p:nvPr/>
        </p:nvSpPr>
        <p:spPr>
          <a:xfrm>
            <a:off x="1091381" y="6004954"/>
            <a:ext cx="314632" cy="3693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762CD79E-2FD8-43E1-969B-01D1E3D2362A}"/>
              </a:ext>
            </a:extLst>
          </p:cNvPr>
          <p:cNvSpPr/>
          <p:nvPr/>
        </p:nvSpPr>
        <p:spPr>
          <a:xfrm>
            <a:off x="1833717" y="6000660"/>
            <a:ext cx="314632" cy="3693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F0F1906C-C53D-4689-A7EA-DC278902A5AB}"/>
              </a:ext>
            </a:extLst>
          </p:cNvPr>
          <p:cNvSpPr txBox="1"/>
          <p:nvPr/>
        </p:nvSpPr>
        <p:spPr>
          <a:xfrm>
            <a:off x="852310" y="1183252"/>
            <a:ext cx="4457110" cy="1754326"/>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Schema messaggi di richiesta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Byte di inizio (AA)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Lunghezza messaggio in bytes</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Tipo di richiesta (F or E or C or B) – </a:t>
            </a:r>
            <a:br>
              <a:rPr lang="it-IT" i="1">
                <a:solidFill>
                  <a:schemeClr val="bg1"/>
                </a:solidFill>
                <a:latin typeface="Arial" panose="020B0604020202020204" pitchFamily="34" charset="0"/>
                <a:cs typeface="Arial" panose="020B0604020202020204" pitchFamily="34" charset="0"/>
              </a:rPr>
            </a:br>
            <a:r>
              <a:rPr lang="it-IT" i="1">
                <a:solidFill>
                  <a:schemeClr val="bg1"/>
                </a:solidFill>
                <a:latin typeface="Arial" panose="020B0604020202020204" pitchFamily="34" charset="0"/>
                <a:cs typeface="Arial" panose="020B0604020202020204" pitchFamily="34" charset="0"/>
              </a:rPr>
              <a:t>D riservata per usi futuri</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Byte di fine (FF)</a:t>
            </a:r>
          </a:p>
        </p:txBody>
      </p:sp>
      <p:pic>
        <p:nvPicPr>
          <p:cNvPr id="10" name="Immagine 9">
            <a:extLst>
              <a:ext uri="{FF2B5EF4-FFF2-40B4-BE49-F238E27FC236}">
                <a16:creationId xmlns:a16="http://schemas.microsoft.com/office/drawing/2014/main" id="{1ECF3C5E-E676-48D0-8504-D0356371EF66}"/>
              </a:ext>
            </a:extLst>
          </p:cNvPr>
          <p:cNvPicPr>
            <a:picLocks noChangeAspect="1"/>
          </p:cNvPicPr>
          <p:nvPr/>
        </p:nvPicPr>
        <p:blipFill>
          <a:blip r:embed="rId4"/>
          <a:stretch>
            <a:fillRect/>
          </a:stretch>
        </p:blipFill>
        <p:spPr>
          <a:xfrm>
            <a:off x="6096000" y="1505978"/>
            <a:ext cx="4209891" cy="59812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568764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3" name="Immagine 2">
            <a:extLst>
              <a:ext uri="{FF2B5EF4-FFF2-40B4-BE49-F238E27FC236}">
                <a16:creationId xmlns:a16="http://schemas.microsoft.com/office/drawing/2014/main" id="{A092DE82-877B-4F82-811A-93C96D2C6A1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52309" y="1013542"/>
            <a:ext cx="4111420" cy="5053437"/>
          </a:xfrm>
          <a:prstGeom prst="rect">
            <a:avLst/>
          </a:prstGeom>
          <a:effectLst>
            <a:outerShdw blurRad="50800" dist="38100" dir="2700000" algn="tl" rotWithShape="0">
              <a:prstClr val="black">
                <a:alpha val="40000"/>
              </a:prstClr>
            </a:outerShdw>
          </a:effectLst>
        </p:spPr>
      </p:pic>
      <p:sp>
        <p:nvSpPr>
          <p:cNvPr id="8" name="CasellaDiTesto 7">
            <a:extLst>
              <a:ext uri="{FF2B5EF4-FFF2-40B4-BE49-F238E27FC236}">
                <a16:creationId xmlns:a16="http://schemas.microsoft.com/office/drawing/2014/main" id="{B931945A-6290-4A3D-B08D-83D2935C76DD}"/>
              </a:ext>
            </a:extLst>
          </p:cNvPr>
          <p:cNvSpPr txBox="1"/>
          <p:nvPr/>
        </p:nvSpPr>
        <p:spPr>
          <a:xfrm>
            <a:off x="5347187" y="1717388"/>
            <a:ext cx="5029201" cy="2308324"/>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Messaggio AA1FFF</a:t>
            </a:r>
          </a:p>
          <a:p>
            <a:pPr algn="just"/>
            <a:r>
              <a:rPr lang="it-IT" i="1">
                <a:solidFill>
                  <a:schemeClr val="bg1"/>
                </a:solidFill>
                <a:latin typeface="Arial" panose="020B0604020202020204" pitchFamily="34" charset="0"/>
                <a:cs typeface="Arial" panose="020B0604020202020204" pitchFamily="34" charset="0"/>
              </a:rPr>
              <a:t>All’invio, da parte dello smartphone, di tale messaggio, la board risponde inviando: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Temperatura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Umidità</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Informazioni </a:t>
            </a:r>
            <a:r>
              <a:rPr lang="it-IT" i="1" err="1">
                <a:solidFill>
                  <a:schemeClr val="bg1"/>
                </a:solidFill>
                <a:latin typeface="Arial" panose="020B0604020202020204" pitchFamily="34" charset="0"/>
                <a:cs typeface="Arial" panose="020B0604020202020204" pitchFamily="34" charset="0"/>
              </a:rPr>
              <a:t>raw</a:t>
            </a:r>
            <a:r>
              <a:rPr lang="it-IT" i="1">
                <a:solidFill>
                  <a:schemeClr val="bg1"/>
                </a:solidFill>
                <a:latin typeface="Arial" panose="020B0604020202020204" pitchFamily="34" charset="0"/>
                <a:cs typeface="Arial" panose="020B0604020202020204" pitchFamily="34" charset="0"/>
              </a:rPr>
              <a:t> sullo stato del sensore della CO2 (allo stato prototipale solo temperatura di quest’ultimo) </a:t>
            </a:r>
          </a:p>
        </p:txBody>
      </p:sp>
      <p:sp>
        <p:nvSpPr>
          <p:cNvPr id="6" name="Rettangolo con due angoli in diagonale arrotondati 5">
            <a:extLst>
              <a:ext uri="{FF2B5EF4-FFF2-40B4-BE49-F238E27FC236}">
                <a16:creationId xmlns:a16="http://schemas.microsoft.com/office/drawing/2014/main" id="{AC396C8C-EE05-407A-831C-C37C42126395}"/>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53FC5311-34C7-4A5E-88E0-107C83F1281B}"/>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Serial </a:t>
            </a:r>
            <a:r>
              <a:rPr lang="it-IT" b="1" err="1">
                <a:latin typeface="Arial" panose="020B0604020202020204" pitchFamily="34" charset="0"/>
                <a:cs typeface="Arial" panose="020B0604020202020204" pitchFamily="34" charset="0"/>
              </a:rPr>
              <a:t>Protocol</a:t>
            </a:r>
            <a:endParaRPr lang="it-IT"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810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7" name="Immagine 6">
            <a:extLst>
              <a:ext uri="{FF2B5EF4-FFF2-40B4-BE49-F238E27FC236}">
                <a16:creationId xmlns:a16="http://schemas.microsoft.com/office/drawing/2014/main" id="{F79A44C7-049E-44B0-BF9D-F127A59C76C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52309" y="1160142"/>
            <a:ext cx="3944296" cy="4943879"/>
          </a:xfrm>
          <a:prstGeom prst="rect">
            <a:avLst/>
          </a:prstGeom>
          <a:effectLst>
            <a:outerShdw blurRad="50800" dist="38100" dir="2700000" algn="tl" rotWithShape="0">
              <a:prstClr val="black">
                <a:alpha val="40000"/>
              </a:prstClr>
            </a:outerShdw>
          </a:effectLst>
        </p:spPr>
      </p:pic>
      <p:sp>
        <p:nvSpPr>
          <p:cNvPr id="9" name="CasellaDiTesto 8">
            <a:extLst>
              <a:ext uri="{FF2B5EF4-FFF2-40B4-BE49-F238E27FC236}">
                <a16:creationId xmlns:a16="http://schemas.microsoft.com/office/drawing/2014/main" id="{9472D04C-D8B7-424F-99FF-50E3E3BCD557}"/>
              </a:ext>
            </a:extLst>
          </p:cNvPr>
          <p:cNvSpPr txBox="1"/>
          <p:nvPr/>
        </p:nvSpPr>
        <p:spPr>
          <a:xfrm>
            <a:off x="5121045" y="2110678"/>
            <a:ext cx="5029201" cy="2031325"/>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Messaggio AA1EFF</a:t>
            </a:r>
          </a:p>
          <a:p>
            <a:pPr algn="just"/>
            <a:r>
              <a:rPr lang="it-IT" i="1">
                <a:solidFill>
                  <a:schemeClr val="bg1"/>
                </a:solidFill>
                <a:latin typeface="Arial" panose="020B0604020202020204" pitchFamily="34" charset="0"/>
                <a:cs typeface="Arial" panose="020B0604020202020204" pitchFamily="34" charset="0"/>
              </a:rPr>
              <a:t>All’invio, da parte dello smartphone, di tale messaggio, la board risponde inviando: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Temperatura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Umidità</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CO2 (valore diviso, per ragioni di affidabilità, in due bytes separati) </a:t>
            </a:r>
          </a:p>
        </p:txBody>
      </p:sp>
      <p:sp>
        <p:nvSpPr>
          <p:cNvPr id="6" name="Rettangolo con due angoli in diagonale arrotondati 5">
            <a:extLst>
              <a:ext uri="{FF2B5EF4-FFF2-40B4-BE49-F238E27FC236}">
                <a16:creationId xmlns:a16="http://schemas.microsoft.com/office/drawing/2014/main" id="{3BC42808-FD35-4CD3-BCC6-EC90BDC04717}"/>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7CF52275-AC91-4B5F-8936-334FCFEFE110}"/>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Serial </a:t>
            </a:r>
            <a:r>
              <a:rPr lang="it-IT" b="1" err="1">
                <a:latin typeface="Arial" panose="020B0604020202020204" pitchFamily="34" charset="0"/>
                <a:cs typeface="Arial" panose="020B0604020202020204" pitchFamily="34" charset="0"/>
              </a:rPr>
              <a:t>Protocol</a:t>
            </a:r>
            <a:endParaRPr lang="it-IT"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5351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6" name="Immagine 5">
            <a:extLst>
              <a:ext uri="{FF2B5EF4-FFF2-40B4-BE49-F238E27FC236}">
                <a16:creationId xmlns:a16="http://schemas.microsoft.com/office/drawing/2014/main" id="{01C73844-C8A2-4543-89C2-F401E0344A4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52309" y="1028296"/>
            <a:ext cx="4485600" cy="5345569"/>
          </a:xfrm>
          <a:prstGeom prst="rect">
            <a:avLst/>
          </a:prstGeom>
          <a:effectLst>
            <a:outerShdw blurRad="50800" dist="38100" dir="2700000" algn="tl" rotWithShape="0">
              <a:prstClr val="black">
                <a:alpha val="40000"/>
              </a:prstClr>
            </a:outerShdw>
          </a:effectLst>
        </p:spPr>
      </p:pic>
      <p:sp>
        <p:nvSpPr>
          <p:cNvPr id="11" name="CasellaDiTesto 10">
            <a:extLst>
              <a:ext uri="{FF2B5EF4-FFF2-40B4-BE49-F238E27FC236}">
                <a16:creationId xmlns:a16="http://schemas.microsoft.com/office/drawing/2014/main" id="{3148D063-EB71-449F-95F8-B75A195D7911}"/>
              </a:ext>
            </a:extLst>
          </p:cNvPr>
          <p:cNvSpPr txBox="1"/>
          <p:nvPr/>
        </p:nvSpPr>
        <p:spPr>
          <a:xfrm>
            <a:off x="5732206" y="2546918"/>
            <a:ext cx="5029201" cy="2308324"/>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Messaggio AA1CFF</a:t>
            </a:r>
          </a:p>
          <a:p>
            <a:pPr algn="just"/>
            <a:r>
              <a:rPr lang="it-IT" i="1">
                <a:solidFill>
                  <a:schemeClr val="bg1"/>
                </a:solidFill>
                <a:latin typeface="Arial" panose="020B0604020202020204" pitchFamily="34" charset="0"/>
                <a:cs typeface="Arial" panose="020B0604020202020204" pitchFamily="34" charset="0"/>
              </a:rPr>
              <a:t>All’invio, da parte dello smartphone, di tale messaggio, la board risponde inviando: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Modello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Versione</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Numero seriale (valore diviso, per ragioni di affidabilità, in quattro bytes separati) </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Carica residua della batteria</a:t>
            </a:r>
          </a:p>
        </p:txBody>
      </p:sp>
      <p:sp>
        <p:nvSpPr>
          <p:cNvPr id="7" name="Rettangolo con due angoli in diagonale arrotondati 6">
            <a:extLst>
              <a:ext uri="{FF2B5EF4-FFF2-40B4-BE49-F238E27FC236}">
                <a16:creationId xmlns:a16="http://schemas.microsoft.com/office/drawing/2014/main" id="{B49FB348-6BA4-4FC1-891A-A22C9AD0051B}"/>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34A38FF3-DAB7-4EE5-A480-6CB27969E67C}"/>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Serial </a:t>
            </a:r>
            <a:r>
              <a:rPr lang="it-IT" b="1" err="1">
                <a:latin typeface="Arial" panose="020B0604020202020204" pitchFamily="34" charset="0"/>
                <a:cs typeface="Arial" panose="020B0604020202020204" pitchFamily="34" charset="0"/>
              </a:rPr>
              <a:t>Protocol</a:t>
            </a:r>
            <a:endParaRPr lang="it-IT"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68478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9" name="Immagine 8">
            <a:extLst>
              <a:ext uri="{FF2B5EF4-FFF2-40B4-BE49-F238E27FC236}">
                <a16:creationId xmlns:a16="http://schemas.microsoft.com/office/drawing/2014/main" id="{F0A90898-ABA7-49D8-9C4E-7421A5E285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83483" y="1013542"/>
            <a:ext cx="4351397" cy="4831499"/>
          </a:xfrm>
          <a:prstGeom prst="rect">
            <a:avLst/>
          </a:prstGeom>
          <a:effectLst>
            <a:outerShdw blurRad="50800" dist="38100" dir="2700000" algn="tl" rotWithShape="0">
              <a:prstClr val="black">
                <a:alpha val="40000"/>
              </a:prstClr>
            </a:outerShdw>
          </a:effectLst>
        </p:spPr>
      </p:pic>
      <p:sp>
        <p:nvSpPr>
          <p:cNvPr id="7" name="CasellaDiTesto 6">
            <a:extLst>
              <a:ext uri="{FF2B5EF4-FFF2-40B4-BE49-F238E27FC236}">
                <a16:creationId xmlns:a16="http://schemas.microsoft.com/office/drawing/2014/main" id="{88743DF0-A18D-4890-9DA4-2B27AD51CC97}"/>
              </a:ext>
            </a:extLst>
          </p:cNvPr>
          <p:cNvSpPr txBox="1"/>
          <p:nvPr/>
        </p:nvSpPr>
        <p:spPr>
          <a:xfrm>
            <a:off x="5622490" y="2413332"/>
            <a:ext cx="5029201" cy="2585323"/>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Messaggio AA1BFF</a:t>
            </a:r>
          </a:p>
          <a:p>
            <a:pPr algn="just"/>
            <a:r>
              <a:rPr lang="it-IT" i="1">
                <a:solidFill>
                  <a:schemeClr val="bg1"/>
                </a:solidFill>
                <a:latin typeface="Arial" panose="020B0604020202020204" pitchFamily="34" charset="0"/>
                <a:cs typeface="Arial" panose="020B0604020202020204" pitchFamily="34" charset="0"/>
              </a:rPr>
              <a:t>All’invio, da parte dello smartphone, di tale messaggio, la board risponde inviando:</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Temperatura</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Umidità</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CO2 (valore diviso, per ragioni di affidabilità, in due bytes separati)</a:t>
            </a:r>
          </a:p>
          <a:p>
            <a:pPr marL="285750" indent="-285750" algn="just">
              <a:buFont typeface="Arial" panose="020B0604020202020204" pitchFamily="34" charset="0"/>
              <a:buChar char="•"/>
            </a:pPr>
            <a:r>
              <a:rPr lang="it-IT" i="1">
                <a:solidFill>
                  <a:schemeClr val="bg1"/>
                </a:solidFill>
                <a:latin typeface="Arial" panose="020B0604020202020204" pitchFamily="34" charset="0"/>
                <a:cs typeface="Arial" panose="020B0604020202020204" pitchFamily="34" charset="0"/>
              </a:rPr>
              <a:t>Feedback sulla qualità dell’aria fornito dall’utente</a:t>
            </a:r>
          </a:p>
        </p:txBody>
      </p:sp>
      <p:sp>
        <p:nvSpPr>
          <p:cNvPr id="6" name="Rettangolo con due angoli in diagonale arrotondati 5">
            <a:extLst>
              <a:ext uri="{FF2B5EF4-FFF2-40B4-BE49-F238E27FC236}">
                <a16:creationId xmlns:a16="http://schemas.microsoft.com/office/drawing/2014/main" id="{42A3A365-58E0-43A8-A551-B4BAAC3B3CCF}"/>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F3A744EF-45C5-427B-A418-59D5FD3D922A}"/>
              </a:ext>
            </a:extLst>
          </p:cNvPr>
          <p:cNvSpPr txBox="1"/>
          <p:nvPr/>
        </p:nvSpPr>
        <p:spPr>
          <a:xfrm>
            <a:off x="852309"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Serial </a:t>
            </a:r>
            <a:r>
              <a:rPr lang="it-IT" b="1" err="1">
                <a:latin typeface="Arial" panose="020B0604020202020204" pitchFamily="34" charset="0"/>
                <a:cs typeface="Arial" panose="020B0604020202020204" pitchFamily="34" charset="0"/>
              </a:rPr>
              <a:t>Protocol</a:t>
            </a:r>
            <a:endParaRPr lang="it-IT"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839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a:extLst>
              <a:ext uri="{FF2B5EF4-FFF2-40B4-BE49-F238E27FC236}">
                <a16:creationId xmlns:a16="http://schemas.microsoft.com/office/drawing/2014/main" id="{8DFDBBF5-3534-4BA8-A1BF-DD9E864EE94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0" name="Rettangolo con due angoli in diagonale arrotondati 9">
            <a:extLst>
              <a:ext uri="{FF2B5EF4-FFF2-40B4-BE49-F238E27FC236}">
                <a16:creationId xmlns:a16="http://schemas.microsoft.com/office/drawing/2014/main" id="{9C6C1820-1EA3-406F-ABF4-977EAC5B341C}"/>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4" name="Segnaposto contenuto 2">
            <a:extLst>
              <a:ext uri="{FF2B5EF4-FFF2-40B4-BE49-F238E27FC236}">
                <a16:creationId xmlns:a16="http://schemas.microsoft.com/office/drawing/2014/main" id="{F7B28486-1EC7-47ED-8429-1C1AD42D1EC9}"/>
              </a:ext>
            </a:extLst>
          </p:cNvPr>
          <p:cNvSpPr>
            <a:spLocks noGrp="1"/>
          </p:cNvSpPr>
          <p:nvPr>
            <p:ph idx="1"/>
          </p:nvPr>
        </p:nvSpPr>
        <p:spPr>
          <a:xfrm>
            <a:off x="958851" y="440020"/>
            <a:ext cx="2679085" cy="324724"/>
          </a:xfrm>
        </p:spPr>
        <p:txBody>
          <a:bodyPr>
            <a:normAutofit/>
          </a:bodyPr>
          <a:lstStyle/>
          <a:p>
            <a:pPr marL="0" indent="0" algn="just">
              <a:buNone/>
            </a:pPr>
            <a:r>
              <a:rPr lang="it-IT" b="1" dirty="0">
                <a:solidFill>
                  <a:schemeClr val="tx1"/>
                </a:solidFill>
                <a:latin typeface="Arial" panose="020B0604020202020204" pitchFamily="34" charset="0"/>
                <a:cs typeface="Arial" panose="020B0604020202020204" pitchFamily="34" charset="0"/>
              </a:rPr>
              <a:t>Effetti sulla salute</a:t>
            </a:r>
          </a:p>
        </p:txBody>
      </p:sp>
      <p:sp>
        <p:nvSpPr>
          <p:cNvPr id="5" name="CasellaDiTesto 4">
            <a:extLst>
              <a:ext uri="{FF2B5EF4-FFF2-40B4-BE49-F238E27FC236}">
                <a16:creationId xmlns:a16="http://schemas.microsoft.com/office/drawing/2014/main" id="{BEB5B4B7-4D6A-48C1-BFA9-5CF37CED4D3B}"/>
              </a:ext>
            </a:extLst>
          </p:cNvPr>
          <p:cNvSpPr txBox="1"/>
          <p:nvPr/>
        </p:nvSpPr>
        <p:spPr>
          <a:xfrm>
            <a:off x="737214" y="1254067"/>
            <a:ext cx="6096000" cy="646331"/>
          </a:xfrm>
          <a:prstGeom prst="rect">
            <a:avLst/>
          </a:prstGeom>
          <a:noFill/>
        </p:spPr>
        <p:txBody>
          <a:bodyPr wrap="square">
            <a:spAutoFit/>
          </a:bodyPr>
          <a:lstStyle/>
          <a:p>
            <a:pPr marL="285750" indent="-285750">
              <a:buFont typeface="Arial" panose="020B0604020202020204" pitchFamily="34" charset="0"/>
              <a:buChar char="•"/>
            </a:pPr>
            <a:endParaRPr lang="it-IT">
              <a:solidFill>
                <a:schemeClr val="bg1"/>
              </a:solidFill>
            </a:endParaRPr>
          </a:p>
          <a:p>
            <a:pPr marL="285750" indent="-285750">
              <a:buFont typeface="Arial" panose="020B0604020202020204" pitchFamily="34" charset="0"/>
              <a:buChar char="•"/>
            </a:pPr>
            <a:endParaRPr lang="it-IT">
              <a:solidFill>
                <a:schemeClr val="bg1"/>
              </a:solidFill>
            </a:endParaRPr>
          </a:p>
        </p:txBody>
      </p:sp>
      <p:sp>
        <p:nvSpPr>
          <p:cNvPr id="6" name="Rettangolo 5">
            <a:extLst>
              <a:ext uri="{FF2B5EF4-FFF2-40B4-BE49-F238E27FC236}">
                <a16:creationId xmlns:a16="http://schemas.microsoft.com/office/drawing/2014/main" id="{12E24DC2-A7E1-4B79-98DE-7A9C55E63A2A}"/>
              </a:ext>
            </a:extLst>
          </p:cNvPr>
          <p:cNvSpPr/>
          <p:nvPr/>
        </p:nvSpPr>
        <p:spPr>
          <a:xfrm>
            <a:off x="844354" y="1588203"/>
            <a:ext cx="3133629" cy="404701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it-IT">
              <a:solidFill>
                <a:schemeClr val="bg1"/>
              </a:solidFill>
            </a:endParaRPr>
          </a:p>
        </p:txBody>
      </p:sp>
      <p:pic>
        <p:nvPicPr>
          <p:cNvPr id="7" name="Picture 2" descr="04-what_are_the_effects_of_co2">
            <a:extLst>
              <a:ext uri="{FF2B5EF4-FFF2-40B4-BE49-F238E27FC236}">
                <a16:creationId xmlns:a16="http://schemas.microsoft.com/office/drawing/2014/main" id="{4FED0A74-806F-41F2-B8B0-1F5EC7682608}"/>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893514" y="1643763"/>
            <a:ext cx="3047590" cy="393590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3" name="Immagine 2">
            <a:extLst>
              <a:ext uri="{FF2B5EF4-FFF2-40B4-BE49-F238E27FC236}">
                <a16:creationId xmlns:a16="http://schemas.microsoft.com/office/drawing/2014/main" id="{3DBE219A-FB0F-491A-8DEA-3E37D0AF499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595741" y="1874201"/>
            <a:ext cx="6751905" cy="3475021"/>
          </a:xfrm>
          <a:prstGeom prst="rect">
            <a:avLst/>
          </a:prstGeom>
          <a:effectLst>
            <a:outerShdw blurRad="50800" dist="38100" dir="2700000" algn="tl" rotWithShape="0">
              <a:prstClr val="black">
                <a:alpha val="40000"/>
              </a:prstClr>
            </a:outerShdw>
          </a:effectLst>
        </p:spPr>
      </p:pic>
      <p:sp>
        <p:nvSpPr>
          <p:cNvPr id="8" name="CasellaDiTesto 7">
            <a:extLst>
              <a:ext uri="{FF2B5EF4-FFF2-40B4-BE49-F238E27FC236}">
                <a16:creationId xmlns:a16="http://schemas.microsoft.com/office/drawing/2014/main" id="{1BA1155E-F0DD-44DC-974C-02CF1905CB9B}"/>
              </a:ext>
            </a:extLst>
          </p:cNvPr>
          <p:cNvSpPr txBox="1"/>
          <p:nvPr/>
        </p:nvSpPr>
        <p:spPr>
          <a:xfrm>
            <a:off x="10078065" y="1900398"/>
            <a:ext cx="1474839" cy="369332"/>
          </a:xfrm>
          <a:prstGeom prst="rect">
            <a:avLst/>
          </a:prstGeom>
          <a:noFill/>
        </p:spPr>
        <p:txBody>
          <a:bodyPr wrap="square">
            <a:spAutoFit/>
          </a:bodyPr>
          <a:lstStyle/>
          <a:p>
            <a:r>
              <a:rPr lang="en-US" err="1">
                <a:solidFill>
                  <a:schemeClr val="bg2"/>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iopscience</a:t>
            </a:r>
            <a:endParaRPr lang="it-IT">
              <a:solidFill>
                <a:schemeClr val="bg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9979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500"/>
                                        <p:tgtEl>
                                          <p:spTgt spid="4">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6" grpId="0" animBg="1"/>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80082541-76D1-4F2F-83CF-3C23E676D42D}"/>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9" y="428268"/>
            <a:ext cx="5243691"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Feedback</a:t>
            </a:r>
          </a:p>
        </p:txBody>
      </p:sp>
      <p:pic>
        <p:nvPicPr>
          <p:cNvPr id="2050" name="Picture 2" descr="ESP32 Capacitive Touch Sensor Pins with Arduino IDE | Random Nerd Tutorials">
            <a:extLst>
              <a:ext uri="{FF2B5EF4-FFF2-40B4-BE49-F238E27FC236}">
                <a16:creationId xmlns:a16="http://schemas.microsoft.com/office/drawing/2014/main" id="{2F7D1780-F180-4DD6-A342-D4FA002F7F3D}"/>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2572953" y="1502867"/>
            <a:ext cx="6848453" cy="3852255"/>
          </a:xfrm>
          <a:prstGeom prst="rect">
            <a:avLst/>
          </a:prstGeom>
          <a:noFill/>
          <a:effectLst>
            <a:outerShdw blurRad="50800" dist="38100" dir="2700000" algn="tl" rotWithShape="0">
              <a:prstClr val="black">
                <a:alpha val="40000"/>
              </a:prstClr>
            </a:outerShdw>
            <a:softEdge rad="31750"/>
          </a:effectLst>
          <a:extLst>
            <a:ext uri="{909E8E84-426E-40DD-AFC4-6F175D3DCCD1}">
              <a14:hiddenFill xmlns:a14="http://schemas.microsoft.com/office/drawing/2010/main">
                <a:solidFill>
                  <a:srgbClr val="FFFFFF"/>
                </a:solidFill>
              </a14:hiddenFill>
            </a:ext>
          </a:extLst>
        </p:spPr>
      </p:pic>
      <p:sp>
        <p:nvSpPr>
          <p:cNvPr id="7" name="CasellaDiTesto 6">
            <a:extLst>
              <a:ext uri="{FF2B5EF4-FFF2-40B4-BE49-F238E27FC236}">
                <a16:creationId xmlns:a16="http://schemas.microsoft.com/office/drawing/2014/main" id="{5D66F0B3-2A6E-4D97-89F8-90DCAA342AAE}"/>
              </a:ext>
            </a:extLst>
          </p:cNvPr>
          <p:cNvSpPr txBox="1"/>
          <p:nvPr/>
        </p:nvSpPr>
        <p:spPr>
          <a:xfrm>
            <a:off x="735727" y="1005656"/>
            <a:ext cx="6096000" cy="369332"/>
          </a:xfrm>
          <a:prstGeom prst="rect">
            <a:avLst/>
          </a:prstGeom>
          <a:noFill/>
        </p:spPr>
        <p:txBody>
          <a:bodyPr wrap="square">
            <a:spAutoFit/>
          </a:bodyPr>
          <a:lstStyle/>
          <a:p>
            <a:r>
              <a:rPr lang="it-IT" i="1">
                <a:solidFill>
                  <a:schemeClr val="bg1"/>
                </a:solidFill>
                <a:latin typeface="Arial" panose="020B0604020202020204" pitchFamily="34" charset="0"/>
                <a:cs typeface="Arial" panose="020B0604020202020204" pitchFamily="34" charset="0"/>
              </a:rPr>
              <a:t>Come fa l’utente ad inviare i feedback?</a:t>
            </a:r>
            <a:endParaRPr lang="it-IT" i="1"/>
          </a:p>
        </p:txBody>
      </p:sp>
    </p:spTree>
    <p:extLst>
      <p:ext uri="{BB962C8B-B14F-4D97-AF65-F5344CB8AC3E}">
        <p14:creationId xmlns:p14="http://schemas.microsoft.com/office/powerpoint/2010/main" val="960363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DCB004CE-1139-4FEE-81F5-AC21A84F3315}"/>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9" y="452695"/>
            <a:ext cx="5243691"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Feedback</a:t>
            </a:r>
          </a:p>
        </p:txBody>
      </p:sp>
      <p:pic>
        <p:nvPicPr>
          <p:cNvPr id="2052" name="Picture 4">
            <a:extLst>
              <a:ext uri="{FF2B5EF4-FFF2-40B4-BE49-F238E27FC236}">
                <a16:creationId xmlns:a16="http://schemas.microsoft.com/office/drawing/2014/main" id="{DB6BC1D9-557B-4BCE-AF1C-F8C5F511F7B5}"/>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950630" y="1449126"/>
            <a:ext cx="9042730" cy="381490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3" name="Immagine 2">
            <a:extLst>
              <a:ext uri="{FF2B5EF4-FFF2-40B4-BE49-F238E27FC236}">
                <a16:creationId xmlns:a16="http://schemas.microsoft.com/office/drawing/2014/main" id="{D63A044D-54EF-498E-B5D8-E88179674197}"/>
              </a:ext>
            </a:extLst>
          </p:cNvPr>
          <p:cNvPicPr>
            <a:picLocks noChangeAspect="1"/>
          </p:cNvPicPr>
          <p:nvPr/>
        </p:nvPicPr>
        <p:blipFill>
          <a:blip r:embed="rId5"/>
          <a:stretch>
            <a:fillRect/>
          </a:stretch>
        </p:blipFill>
        <p:spPr>
          <a:xfrm>
            <a:off x="6022205" y="5665419"/>
            <a:ext cx="5830875" cy="791178"/>
          </a:xfrm>
          <a:prstGeom prst="rect">
            <a:avLst/>
          </a:prstGeom>
          <a:effectLst>
            <a:outerShdw blurRad="50800" dist="38100" dir="2700000" algn="tl" rotWithShape="0">
              <a:prstClr val="black">
                <a:alpha val="40000"/>
              </a:prstClr>
            </a:outerShdw>
          </a:effectLst>
        </p:spPr>
      </p:pic>
      <p:sp>
        <p:nvSpPr>
          <p:cNvPr id="8" name="CasellaDiTesto 7">
            <a:extLst>
              <a:ext uri="{FF2B5EF4-FFF2-40B4-BE49-F238E27FC236}">
                <a16:creationId xmlns:a16="http://schemas.microsoft.com/office/drawing/2014/main" id="{A4D7ED7A-9FE5-4E20-8B5E-37B44CDBEA12}"/>
              </a:ext>
            </a:extLst>
          </p:cNvPr>
          <p:cNvSpPr txBox="1"/>
          <p:nvPr/>
        </p:nvSpPr>
        <p:spPr>
          <a:xfrm>
            <a:off x="735727" y="1005656"/>
            <a:ext cx="6096000" cy="369332"/>
          </a:xfrm>
          <a:prstGeom prst="rect">
            <a:avLst/>
          </a:prstGeom>
          <a:noFill/>
        </p:spPr>
        <p:txBody>
          <a:bodyPr wrap="square">
            <a:spAutoFit/>
          </a:bodyPr>
          <a:lstStyle/>
          <a:p>
            <a:r>
              <a:rPr lang="it-IT" i="1">
                <a:solidFill>
                  <a:schemeClr val="bg1"/>
                </a:solidFill>
                <a:latin typeface="Arial" panose="020B0604020202020204" pitchFamily="34" charset="0"/>
                <a:cs typeface="Arial" panose="020B0604020202020204" pitchFamily="34" charset="0"/>
              </a:rPr>
              <a:t>Come fa l’utente ad inviare i feedback?</a:t>
            </a:r>
            <a:endParaRPr lang="it-IT" i="1"/>
          </a:p>
        </p:txBody>
      </p:sp>
      <p:sp>
        <p:nvSpPr>
          <p:cNvPr id="9" name="CasellaDiTesto 8">
            <a:extLst>
              <a:ext uri="{FF2B5EF4-FFF2-40B4-BE49-F238E27FC236}">
                <a16:creationId xmlns:a16="http://schemas.microsoft.com/office/drawing/2014/main" id="{8F9A34C6-BF3C-4552-9D12-C9F5F77AA470}"/>
              </a:ext>
            </a:extLst>
          </p:cNvPr>
          <p:cNvSpPr txBox="1"/>
          <p:nvPr/>
        </p:nvSpPr>
        <p:spPr>
          <a:xfrm>
            <a:off x="3631327" y="5665419"/>
            <a:ext cx="6096000" cy="369332"/>
          </a:xfrm>
          <a:prstGeom prst="rect">
            <a:avLst/>
          </a:prstGeom>
          <a:noFill/>
        </p:spPr>
        <p:txBody>
          <a:bodyPr wrap="square">
            <a:spAutoFit/>
          </a:bodyPr>
          <a:lstStyle/>
          <a:p>
            <a:r>
              <a:rPr lang="it-IT" i="1">
                <a:solidFill>
                  <a:schemeClr val="bg1"/>
                </a:solidFill>
                <a:latin typeface="Arial" panose="020B0604020202020204" pitchFamily="34" charset="0"/>
                <a:cs typeface="Arial" panose="020B0604020202020204" pitchFamily="34" charset="0"/>
              </a:rPr>
              <a:t>Il tutto gestito via </a:t>
            </a:r>
            <a:r>
              <a:rPr lang="it-IT" i="1" err="1">
                <a:solidFill>
                  <a:schemeClr val="bg1"/>
                </a:solidFill>
                <a:latin typeface="Arial" panose="020B0604020202020204" pitchFamily="34" charset="0"/>
                <a:cs typeface="Arial" panose="020B0604020202020204" pitchFamily="34" charset="0"/>
              </a:rPr>
              <a:t>isr</a:t>
            </a:r>
            <a:r>
              <a:rPr lang="it-IT" i="1">
                <a:solidFill>
                  <a:schemeClr val="bg1"/>
                </a:solidFill>
                <a:latin typeface="Arial" panose="020B0604020202020204" pitchFamily="34" charset="0"/>
                <a:cs typeface="Arial" panose="020B0604020202020204" pitchFamily="34" charset="0"/>
              </a:rPr>
              <a:t>:</a:t>
            </a:r>
            <a:endParaRPr lang="it-IT" i="1"/>
          </a:p>
        </p:txBody>
      </p:sp>
    </p:spTree>
    <p:extLst>
      <p:ext uri="{BB962C8B-B14F-4D97-AF65-F5344CB8AC3E}">
        <p14:creationId xmlns:p14="http://schemas.microsoft.com/office/powerpoint/2010/main" val="364154224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F02692-D905-4DA6-97B9-C5DD1A770CD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6" name="Rettangolo con due angoli in diagonale arrotondati 5">
            <a:extLst>
              <a:ext uri="{FF2B5EF4-FFF2-40B4-BE49-F238E27FC236}">
                <a16:creationId xmlns:a16="http://schemas.microsoft.com/office/drawing/2014/main" id="{98D0B8EB-23CA-4088-AC8B-6A4E7EEBE59F}"/>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E7B57C8D-5F5C-4C0C-ABA4-C877E7FA9FC9}"/>
              </a:ext>
            </a:extLst>
          </p:cNvPr>
          <p:cNvSpPr txBox="1"/>
          <p:nvPr/>
        </p:nvSpPr>
        <p:spPr>
          <a:xfrm>
            <a:off x="852308" y="406607"/>
            <a:ext cx="5243691"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Consumo energetico</a:t>
            </a:r>
          </a:p>
        </p:txBody>
      </p:sp>
      <p:pic>
        <p:nvPicPr>
          <p:cNvPr id="1026" name="Picture 2" descr="esp32 different sleep modes">
            <a:extLst>
              <a:ext uri="{FF2B5EF4-FFF2-40B4-BE49-F238E27FC236}">
                <a16:creationId xmlns:a16="http://schemas.microsoft.com/office/drawing/2014/main" id="{50C5CF10-0FF4-433B-8FE6-341D9427FB76}"/>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52308" y="1041605"/>
            <a:ext cx="7886700" cy="31623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28" name="Picture 4" descr="esp32 power consumption in active mode">
            <a:extLst>
              <a:ext uri="{FF2B5EF4-FFF2-40B4-BE49-F238E27FC236}">
                <a16:creationId xmlns:a16="http://schemas.microsoft.com/office/drawing/2014/main" id="{FCE76CD8-891B-4CBB-8F85-C0E93C480860}"/>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4795658" y="4372503"/>
            <a:ext cx="6485577" cy="1937250"/>
          </a:xfrm>
          <a:prstGeom prst="rect">
            <a:avLst/>
          </a:prstGeom>
          <a:noFill/>
          <a:effectLst>
            <a:outerShdw blurRad="50800" dist="38100" dir="2700000" algn="tl" rotWithShape="0">
              <a:prstClr val="black">
                <a:alpha val="40000"/>
              </a:prstClr>
            </a:outerShdw>
            <a:softEdge rad="12700"/>
          </a:effectLst>
          <a:extLst>
            <a:ext uri="{909E8E84-426E-40DD-AFC4-6F175D3DCCD1}">
              <a14:hiddenFill xmlns:a14="http://schemas.microsoft.com/office/drawing/2010/main">
                <a:solidFill>
                  <a:srgbClr val="FFFFFF"/>
                </a:solidFill>
              </a14:hiddenFill>
            </a:ext>
          </a:extLst>
        </p:spPr>
      </p:pic>
      <p:sp>
        <p:nvSpPr>
          <p:cNvPr id="7" name="CasellaDiTesto 6">
            <a:extLst>
              <a:ext uri="{FF2B5EF4-FFF2-40B4-BE49-F238E27FC236}">
                <a16:creationId xmlns:a16="http://schemas.microsoft.com/office/drawing/2014/main" id="{8790642A-4D42-4E55-853B-353770C8FA0A}"/>
              </a:ext>
            </a:extLst>
          </p:cNvPr>
          <p:cNvSpPr txBox="1"/>
          <p:nvPr/>
        </p:nvSpPr>
        <p:spPr>
          <a:xfrm>
            <a:off x="1747658" y="5060844"/>
            <a:ext cx="6096000" cy="369332"/>
          </a:xfrm>
          <a:prstGeom prst="rect">
            <a:avLst/>
          </a:prstGeom>
          <a:noFill/>
        </p:spPr>
        <p:txBody>
          <a:bodyPr wrap="square">
            <a:spAutoFit/>
          </a:bodyPr>
          <a:lstStyle/>
          <a:p>
            <a:r>
              <a:rPr lang="it-IT" b="1" i="1">
                <a:solidFill>
                  <a:schemeClr val="bg1"/>
                </a:solidFill>
                <a:latin typeface="Arial" panose="020B0604020202020204" pitchFamily="34" charset="0"/>
                <a:cs typeface="Arial" panose="020B0604020202020204" pitchFamily="34" charset="0"/>
              </a:rPr>
              <a:t>Meno di 100 mAh!</a:t>
            </a:r>
            <a:endParaRPr lang="it-IT" b="1" i="1"/>
          </a:p>
        </p:txBody>
      </p:sp>
      <p:sp>
        <p:nvSpPr>
          <p:cNvPr id="2" name="Freccia a destra 1">
            <a:extLst>
              <a:ext uri="{FF2B5EF4-FFF2-40B4-BE49-F238E27FC236}">
                <a16:creationId xmlns:a16="http://schemas.microsoft.com/office/drawing/2014/main" id="{4B6195D9-0C0E-4A2C-B346-46195E399758}"/>
              </a:ext>
            </a:extLst>
          </p:cNvPr>
          <p:cNvSpPr/>
          <p:nvPr/>
        </p:nvSpPr>
        <p:spPr>
          <a:xfrm flipH="1">
            <a:off x="8868697" y="1419336"/>
            <a:ext cx="2045110" cy="511277"/>
          </a:xfrm>
          <a:prstGeom prst="righ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it-IT"/>
          </a:p>
        </p:txBody>
      </p:sp>
      <p:sp>
        <p:nvSpPr>
          <p:cNvPr id="9" name="Freccia a destra 8">
            <a:extLst>
              <a:ext uri="{FF2B5EF4-FFF2-40B4-BE49-F238E27FC236}">
                <a16:creationId xmlns:a16="http://schemas.microsoft.com/office/drawing/2014/main" id="{18B53904-9F58-44D9-94A1-BA3D49A7CB89}"/>
              </a:ext>
            </a:extLst>
          </p:cNvPr>
          <p:cNvSpPr/>
          <p:nvPr/>
        </p:nvSpPr>
        <p:spPr>
          <a:xfrm>
            <a:off x="2639961" y="5775838"/>
            <a:ext cx="2045110" cy="51127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123460477"/>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17BB99FE-5080-4509-8841-48D5D7FD8582}"/>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10"/>
            <a:ext cx="7964129"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6A0FCA0D-B378-47CD-980E-2DF1EB20D721}"/>
              </a:ext>
            </a:extLst>
          </p:cNvPr>
          <p:cNvSpPr txBox="1"/>
          <p:nvPr/>
        </p:nvSpPr>
        <p:spPr>
          <a:xfrm>
            <a:off x="653845" y="3167390"/>
            <a:ext cx="2433484" cy="523220"/>
          </a:xfrm>
          <a:prstGeom prst="rect">
            <a:avLst/>
          </a:prstGeom>
          <a:noFill/>
        </p:spPr>
        <p:txBody>
          <a:bodyPr wrap="square">
            <a:spAutoFit/>
          </a:bodyPr>
          <a:lstStyle/>
          <a:p>
            <a:pPr algn="just"/>
            <a:r>
              <a:rPr lang="it-IT" sz="2800" b="1" i="1">
                <a:solidFill>
                  <a:schemeClr val="bg1"/>
                </a:solidFill>
                <a:effectLst/>
                <a:latin typeface="Arial" panose="020B0604020202020204" pitchFamily="34" charset="0"/>
                <a:cs typeface="Arial" panose="020B0604020202020204" pitchFamily="34" charset="0"/>
              </a:rPr>
              <a:t>DOMANDE?</a:t>
            </a:r>
          </a:p>
        </p:txBody>
      </p:sp>
      <p:pic>
        <p:nvPicPr>
          <p:cNvPr id="2050" name="Picture 2" descr="❓ Punto Interrogativo Rosso Emoji">
            <a:extLst>
              <a:ext uri="{FF2B5EF4-FFF2-40B4-BE49-F238E27FC236}">
                <a16:creationId xmlns:a16="http://schemas.microsoft.com/office/drawing/2014/main" id="{50BD1F75-C589-4FFC-9B4E-1D0DC9FFFA3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492189" y="9906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0174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17BB99FE-5080-4509-8841-48D5D7FD8582}"/>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6A0FCA0D-B378-47CD-980E-2DF1EB20D721}"/>
              </a:ext>
            </a:extLst>
          </p:cNvPr>
          <p:cNvSpPr txBox="1"/>
          <p:nvPr/>
        </p:nvSpPr>
        <p:spPr>
          <a:xfrm>
            <a:off x="4408748" y="621268"/>
            <a:ext cx="6096000" cy="369332"/>
          </a:xfrm>
          <a:prstGeom prst="rect">
            <a:avLst/>
          </a:prstGeom>
          <a:noFill/>
        </p:spPr>
        <p:txBody>
          <a:bodyPr wrap="square">
            <a:spAutoFit/>
          </a:bodyPr>
          <a:lstStyle/>
          <a:p>
            <a:r>
              <a:rPr lang="it-IT" b="1" i="1">
                <a:solidFill>
                  <a:schemeClr val="bg1"/>
                </a:solidFill>
                <a:effectLst/>
                <a:latin typeface="Arial" panose="020B0604020202020204" pitchFamily="34" charset="0"/>
                <a:cs typeface="Arial" panose="020B0604020202020204" pitchFamily="34" charset="0"/>
              </a:rPr>
              <a:t>GRAZIE PER L’ATTENZIONE!</a:t>
            </a:r>
          </a:p>
        </p:txBody>
      </p:sp>
      <p:pic>
        <p:nvPicPr>
          <p:cNvPr id="5" name="Immagine 4" descr="Immagine che contiene testo, arancia&#10;&#10;Descrizione generata automaticamente">
            <a:extLst>
              <a:ext uri="{FF2B5EF4-FFF2-40B4-BE49-F238E27FC236}">
                <a16:creationId xmlns:a16="http://schemas.microsoft.com/office/drawing/2014/main" id="{17F7B0A3-FF91-4EA6-8720-F859253967C7}"/>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57600" y="990600"/>
            <a:ext cx="4876800" cy="4876800"/>
          </a:xfrm>
          <a:prstGeom prst="rect">
            <a:avLst/>
          </a:prstGeom>
        </p:spPr>
      </p:pic>
      <p:sp>
        <p:nvSpPr>
          <p:cNvPr id="6" name="Rettangolo 5">
            <a:extLst>
              <a:ext uri="{FF2B5EF4-FFF2-40B4-BE49-F238E27FC236}">
                <a16:creationId xmlns:a16="http://schemas.microsoft.com/office/drawing/2014/main" id="{379F6AD9-012B-4335-9EF4-838EBEE7EB77}"/>
              </a:ext>
            </a:extLst>
          </p:cNvPr>
          <p:cNvSpPr/>
          <p:nvPr/>
        </p:nvSpPr>
        <p:spPr>
          <a:xfrm rot="20877376">
            <a:off x="7069086" y="4278174"/>
            <a:ext cx="775324" cy="1446550"/>
          </a:xfrm>
          <a:prstGeom prst="rect">
            <a:avLst/>
          </a:prstGeom>
          <a:noFill/>
        </p:spPr>
        <p:txBody>
          <a:bodyPr wrap="square" lIns="91440" tIns="45720" rIns="91440" bIns="45720" anchor="t">
            <a:spAutoFit/>
          </a:bodyPr>
          <a:lstStyle/>
          <a:p>
            <a:pPr algn="ctr"/>
            <a:r>
              <a:rPr lang="it-IT" sz="8800">
                <a:ln w="0"/>
                <a:effectLst>
                  <a:outerShdw blurRad="38100" dist="25400" dir="5400000" algn="ctr" rotWithShape="0">
                    <a:srgbClr val="6E747A">
                      <a:alpha val="43000"/>
                    </a:srgbClr>
                  </a:outerShdw>
                </a:effectLst>
                <a:latin typeface="Comic Sans MS"/>
              </a:rPr>
              <a:t>2</a:t>
            </a:r>
          </a:p>
        </p:txBody>
      </p:sp>
    </p:spTree>
    <p:extLst>
      <p:ext uri="{BB962C8B-B14F-4D97-AF65-F5344CB8AC3E}">
        <p14:creationId xmlns:p14="http://schemas.microsoft.com/office/powerpoint/2010/main" val="250696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6" presetClass="emph" presetSubtype="0" repeatCount="indefinite" fill="hold" grpId="0" nodeType="withEffect">
                                  <p:stCondLst>
                                    <p:cond delay="0"/>
                                  </p:stCondLst>
                                  <p:iterate type="lt">
                                    <p:tmPct val="10000"/>
                                  </p:iterate>
                                  <p:childTnLst>
                                    <p:animScale>
                                      <p:cBhvr>
                                        <p:cTn id="6" dur="1000" autoRev="1" fill="hold">
                                          <p:stCondLst>
                                            <p:cond delay="0"/>
                                          </p:stCondLst>
                                        </p:cTn>
                                        <p:tgtEl>
                                          <p:spTgt spid="6"/>
                                        </p:tgtEl>
                                      </p:cBhvr>
                                      <p:to x="80000" y="100000"/>
                                    </p:animScale>
                                    <p:anim by="(#ppt_w*0.10)" calcmode="lin" valueType="num">
                                      <p:cBhvr>
                                        <p:cTn id="7" dur="1000" autoRev="1" fill="hold">
                                          <p:stCondLst>
                                            <p:cond delay="0"/>
                                          </p:stCondLst>
                                        </p:cTn>
                                        <p:tgtEl>
                                          <p:spTgt spid="6"/>
                                        </p:tgtEl>
                                        <p:attrNameLst>
                                          <p:attrName>ppt_x</p:attrName>
                                        </p:attrNameLst>
                                      </p:cBhvr>
                                    </p:anim>
                                    <p:anim by="(-#ppt_w*0.10)" calcmode="lin" valueType="num">
                                      <p:cBhvr>
                                        <p:cTn id="8" dur="1000" autoRev="1" fill="hold">
                                          <p:stCondLst>
                                            <p:cond delay="0"/>
                                          </p:stCondLst>
                                        </p:cTn>
                                        <p:tgtEl>
                                          <p:spTgt spid="6"/>
                                        </p:tgtEl>
                                        <p:attrNameLst>
                                          <p:attrName>ppt_y</p:attrName>
                                        </p:attrNameLst>
                                      </p:cBhvr>
                                    </p:anim>
                                    <p:animRot by="-480000">
                                      <p:cBhvr>
                                        <p:cTn id="9" dur="1000" autoRev="1"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F35E84E6-D0E5-4642-B0B5-2BFB85F5B3E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4" name="Immagine 3">
            <a:extLst>
              <a:ext uri="{FF2B5EF4-FFF2-40B4-BE49-F238E27FC236}">
                <a16:creationId xmlns:a16="http://schemas.microsoft.com/office/drawing/2014/main" id="{E2444251-7641-4B6B-91A3-86A66FBC77E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884274" y="742754"/>
            <a:ext cx="3591233" cy="5372485"/>
          </a:xfrm>
          <a:prstGeom prst="rect">
            <a:avLst/>
          </a:prstGeom>
          <a:effectLst>
            <a:outerShdw blurRad="50800" dist="38100" dir="2700000" algn="tl" rotWithShape="0">
              <a:prstClr val="black">
                <a:alpha val="40000"/>
              </a:prstClr>
            </a:outerShdw>
            <a:softEdge rad="12700"/>
          </a:effectLst>
        </p:spPr>
      </p:pic>
      <p:pic>
        <p:nvPicPr>
          <p:cNvPr id="6" name="Immagine 5">
            <a:extLst>
              <a:ext uri="{FF2B5EF4-FFF2-40B4-BE49-F238E27FC236}">
                <a16:creationId xmlns:a16="http://schemas.microsoft.com/office/drawing/2014/main" id="{768BC982-95A3-4AD7-8E7E-F67521C71FFA}"/>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189321" y="1905932"/>
            <a:ext cx="4720251" cy="3046135"/>
          </a:xfrm>
          <a:prstGeom prst="rect">
            <a:avLst/>
          </a:prstGeom>
          <a:effectLst>
            <a:outerShdw blurRad="50800" dist="38100" dir="2700000" algn="tl" rotWithShape="0">
              <a:prstClr val="black">
                <a:alpha val="40000"/>
              </a:prstClr>
            </a:outerShdw>
            <a:softEdge rad="12700"/>
          </a:effectLst>
        </p:spPr>
      </p:pic>
      <p:sp>
        <p:nvSpPr>
          <p:cNvPr id="9" name="Rettangolo con due angoli in diagonale arrotondati 8">
            <a:extLst>
              <a:ext uri="{FF2B5EF4-FFF2-40B4-BE49-F238E27FC236}">
                <a16:creationId xmlns:a16="http://schemas.microsoft.com/office/drawing/2014/main" id="{3AD98E73-A481-44E5-8EEF-5689916A3E56}"/>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12D81C84-72C3-4A7D-B6A9-4AE1B2F086B0}"/>
              </a:ext>
            </a:extLst>
          </p:cNvPr>
          <p:cNvSpPr txBox="1"/>
          <p:nvPr/>
        </p:nvSpPr>
        <p:spPr>
          <a:xfrm>
            <a:off x="820231" y="399032"/>
            <a:ext cx="2729216"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Livelli sicuri di CO</a:t>
            </a:r>
            <a:r>
              <a:rPr lang="it-IT" b="1" baseline="-25000">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362835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17BB99FE-5080-4509-8841-48D5D7FD858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5" name="Immagine 4" descr="Immagine che contiene testo, arancia&#10;&#10;Descrizione generata automaticamente">
            <a:extLst>
              <a:ext uri="{FF2B5EF4-FFF2-40B4-BE49-F238E27FC236}">
                <a16:creationId xmlns:a16="http://schemas.microsoft.com/office/drawing/2014/main" id="{17F7B0A3-FF91-4EA6-8720-F859253967C7}"/>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657600" y="1374064"/>
            <a:ext cx="4876800" cy="4876800"/>
          </a:xfrm>
          <a:prstGeom prst="rect">
            <a:avLst/>
          </a:prstGeom>
        </p:spPr>
      </p:pic>
      <p:sp>
        <p:nvSpPr>
          <p:cNvPr id="6" name="Rettangolo 5">
            <a:extLst>
              <a:ext uri="{FF2B5EF4-FFF2-40B4-BE49-F238E27FC236}">
                <a16:creationId xmlns:a16="http://schemas.microsoft.com/office/drawing/2014/main" id="{379F6AD9-012B-4335-9EF4-838EBEE7EB77}"/>
              </a:ext>
            </a:extLst>
          </p:cNvPr>
          <p:cNvSpPr/>
          <p:nvPr/>
        </p:nvSpPr>
        <p:spPr>
          <a:xfrm rot="20877376">
            <a:off x="7069086" y="4661638"/>
            <a:ext cx="775324" cy="1446550"/>
          </a:xfrm>
          <a:prstGeom prst="rect">
            <a:avLst/>
          </a:prstGeom>
          <a:noFill/>
        </p:spPr>
        <p:txBody>
          <a:bodyPr wrap="square" lIns="91440" tIns="45720" rIns="91440" bIns="45720" anchor="t">
            <a:spAutoFit/>
          </a:bodyPr>
          <a:lstStyle/>
          <a:p>
            <a:pPr algn="ctr"/>
            <a:r>
              <a:rPr lang="it-IT" sz="8800">
                <a:ln w="0"/>
                <a:effectLst>
                  <a:outerShdw blurRad="38100" dist="25400" dir="5400000" algn="ctr" rotWithShape="0">
                    <a:srgbClr val="6E747A">
                      <a:alpha val="43000"/>
                    </a:srgbClr>
                  </a:outerShdw>
                </a:effectLst>
                <a:latin typeface="Comic Sans MS"/>
              </a:rPr>
              <a:t>2</a:t>
            </a:r>
          </a:p>
        </p:txBody>
      </p:sp>
      <p:sp>
        <p:nvSpPr>
          <p:cNvPr id="7" name="CasellaDiTesto 6">
            <a:extLst>
              <a:ext uri="{FF2B5EF4-FFF2-40B4-BE49-F238E27FC236}">
                <a16:creationId xmlns:a16="http://schemas.microsoft.com/office/drawing/2014/main" id="{CAD123DA-F00E-4783-B37C-3D0C1997D038}"/>
              </a:ext>
            </a:extLst>
          </p:cNvPr>
          <p:cNvSpPr txBox="1"/>
          <p:nvPr/>
        </p:nvSpPr>
        <p:spPr>
          <a:xfrm>
            <a:off x="3048000" y="913553"/>
            <a:ext cx="6096000" cy="646331"/>
          </a:xfrm>
          <a:prstGeom prst="rect">
            <a:avLst/>
          </a:prstGeom>
          <a:noFill/>
        </p:spPr>
        <p:txBody>
          <a:bodyPr wrap="square">
            <a:spAutoFit/>
          </a:bodyPr>
          <a:lstStyle/>
          <a:p>
            <a:pPr algn="ctr"/>
            <a:r>
              <a:rPr lang="it-IT" sz="3600" b="1" i="1" err="1">
                <a:solidFill>
                  <a:schemeClr val="bg1"/>
                </a:solidFill>
                <a:effectLst/>
                <a:latin typeface="Arial" panose="020B0604020202020204" pitchFamily="34" charset="0"/>
                <a:cs typeface="Arial" panose="020B0604020202020204" pitchFamily="34" charset="0"/>
              </a:rPr>
              <a:t>Ossigenio</a:t>
            </a:r>
            <a:endParaRPr lang="it-IT" sz="3200" b="1" i="1">
              <a:solidFill>
                <a:schemeClr val="bg1"/>
              </a:solidFill>
              <a:latin typeface="Arial" panose="020B0604020202020204" pitchFamily="34" charset="0"/>
              <a:cs typeface="Arial" panose="020B0604020202020204" pitchFamily="34" charset="0"/>
            </a:endParaRPr>
          </a:p>
        </p:txBody>
      </p:sp>
      <p:sp>
        <p:nvSpPr>
          <p:cNvPr id="9" name="Rettangolo con due angoli in diagonale arrotondati 8">
            <a:extLst>
              <a:ext uri="{FF2B5EF4-FFF2-40B4-BE49-F238E27FC236}">
                <a16:creationId xmlns:a16="http://schemas.microsoft.com/office/drawing/2014/main" id="{B44DD8A8-A8E2-44EA-A073-C6AD7B4EF1AE}"/>
              </a:ext>
            </a:extLst>
          </p:cNvPr>
          <p:cNvSpPr/>
          <p:nvPr/>
        </p:nvSpPr>
        <p:spPr>
          <a:xfrm>
            <a:off x="735727" y="269066"/>
            <a:ext cx="4288557"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4" name="CasellaDiTesto 3">
            <a:extLst>
              <a:ext uri="{FF2B5EF4-FFF2-40B4-BE49-F238E27FC236}">
                <a16:creationId xmlns:a16="http://schemas.microsoft.com/office/drawing/2014/main" id="{6A0FCA0D-B378-47CD-980E-2DF1EB20D721}"/>
              </a:ext>
            </a:extLst>
          </p:cNvPr>
          <p:cNvSpPr txBox="1"/>
          <p:nvPr/>
        </p:nvSpPr>
        <p:spPr>
          <a:xfrm>
            <a:off x="757087" y="389011"/>
            <a:ext cx="6096000" cy="369332"/>
          </a:xfrm>
          <a:prstGeom prst="rect">
            <a:avLst/>
          </a:prstGeom>
          <a:noFill/>
        </p:spPr>
        <p:txBody>
          <a:bodyPr wrap="square">
            <a:spAutoFit/>
          </a:bodyPr>
          <a:lstStyle/>
          <a:p>
            <a:r>
              <a:rPr lang="it-IT" b="1" i="0">
                <a:effectLst/>
                <a:latin typeface="Arial" panose="020B0604020202020204" pitchFamily="34" charset="0"/>
                <a:cs typeface="Arial" panose="020B0604020202020204" pitchFamily="34" charset="0"/>
              </a:rPr>
              <a:t>Come è possibile monitorare la CO2?</a:t>
            </a:r>
          </a:p>
        </p:txBody>
      </p:sp>
    </p:spTree>
    <p:extLst>
      <p:ext uri="{BB962C8B-B14F-4D97-AF65-F5344CB8AC3E}">
        <p14:creationId xmlns:p14="http://schemas.microsoft.com/office/powerpoint/2010/main" val="3069678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2" presetClass="entr" presetSubtype="4"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 calcmode="lin" valueType="num">
                                      <p:cBhvr additive="base">
                                        <p:cTn id="9" dur="500" fill="hold"/>
                                        <p:tgtEl>
                                          <p:spTgt spid="5"/>
                                        </p:tgtEl>
                                        <p:attrNameLst>
                                          <p:attrName>ppt_x</p:attrName>
                                        </p:attrNameLst>
                                      </p:cBhvr>
                                      <p:tavLst>
                                        <p:tav tm="0">
                                          <p:val>
                                            <p:strVal val="#ppt_x"/>
                                          </p:val>
                                        </p:tav>
                                        <p:tav tm="100000">
                                          <p:val>
                                            <p:strVal val="#ppt_x"/>
                                          </p:val>
                                        </p:tav>
                                      </p:tavLst>
                                    </p:anim>
                                    <p:anim calcmode="lin" valueType="num">
                                      <p:cBhvr additive="base">
                                        <p:cTn id="10" dur="500" fill="hold"/>
                                        <p:tgtEl>
                                          <p:spTgt spid="5"/>
                                        </p:tgtEl>
                                        <p:attrNameLst>
                                          <p:attrName>ppt_y</p:attrName>
                                        </p:attrNameLst>
                                      </p:cBhvr>
                                      <p:tavLst>
                                        <p:tav tm="0">
                                          <p:val>
                                            <p:strVal val="1+#ppt_h/2"/>
                                          </p:val>
                                        </p:tav>
                                        <p:tav tm="100000">
                                          <p:val>
                                            <p:strVal val="#ppt_y"/>
                                          </p:val>
                                        </p:tav>
                                      </p:tavLst>
                                    </p:anim>
                                  </p:childTnLst>
                                </p:cTn>
                              </p:par>
                              <p:par>
                                <p:cTn id="11" presetID="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36" presetClass="emph" presetSubtype="0" repeatCount="indefinite" fill="hold" grpId="1" nodeType="withEffect">
                                  <p:stCondLst>
                                    <p:cond delay="500"/>
                                  </p:stCondLst>
                                  <p:childTnLst>
                                    <p:animScale>
                                      <p:cBhvr>
                                        <p:cTn id="16" dur="1000" autoRev="1" fill="hold">
                                          <p:stCondLst>
                                            <p:cond delay="0"/>
                                          </p:stCondLst>
                                        </p:cTn>
                                        <p:tgtEl>
                                          <p:spTgt spid="6"/>
                                        </p:tgtEl>
                                      </p:cBhvr>
                                      <p:to x="80000" y="100000"/>
                                    </p:animScale>
                                    <p:anim by="(#ppt_w*0.10)" calcmode="lin" valueType="num">
                                      <p:cBhvr>
                                        <p:cTn id="17" dur="1000" autoRev="1" fill="hold">
                                          <p:stCondLst>
                                            <p:cond delay="0"/>
                                          </p:stCondLst>
                                        </p:cTn>
                                        <p:tgtEl>
                                          <p:spTgt spid="6"/>
                                        </p:tgtEl>
                                        <p:attrNameLst>
                                          <p:attrName>ppt_x</p:attrName>
                                        </p:attrNameLst>
                                      </p:cBhvr>
                                    </p:anim>
                                    <p:anim by="(-#ppt_w*0.10)" calcmode="lin" valueType="num">
                                      <p:cBhvr>
                                        <p:cTn id="18" dur="1000" autoRev="1" fill="hold">
                                          <p:stCondLst>
                                            <p:cond delay="0"/>
                                          </p:stCondLst>
                                        </p:cTn>
                                        <p:tgtEl>
                                          <p:spTgt spid="6"/>
                                        </p:tgtEl>
                                        <p:attrNameLst>
                                          <p:attrName>ppt_y</p:attrName>
                                        </p:attrNameLst>
                                      </p:cBhvr>
                                    </p:anim>
                                    <p:animRot by="-480000">
                                      <p:cBhvr>
                                        <p:cTn id="19" dur="1000" autoRev="1"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F35E84E6-D0E5-4642-B0B5-2BFB85F5B3E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2" name="Rettangolo con due angoli in diagonale arrotondati 1">
            <a:extLst>
              <a:ext uri="{FF2B5EF4-FFF2-40B4-BE49-F238E27FC236}">
                <a16:creationId xmlns:a16="http://schemas.microsoft.com/office/drawing/2014/main" id="{59997347-BF67-402F-8DFE-E624445441A4}"/>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12D81C84-72C3-4A7D-B6A9-4AE1B2F086B0}"/>
              </a:ext>
            </a:extLst>
          </p:cNvPr>
          <p:cNvSpPr txBox="1"/>
          <p:nvPr/>
        </p:nvSpPr>
        <p:spPr>
          <a:xfrm>
            <a:off x="735727" y="399032"/>
            <a:ext cx="1633847"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Digital twin</a:t>
            </a:r>
          </a:p>
        </p:txBody>
      </p:sp>
      <p:pic>
        <p:nvPicPr>
          <p:cNvPr id="4" name="Immagine 3">
            <a:extLst>
              <a:ext uri="{FF2B5EF4-FFF2-40B4-BE49-F238E27FC236}">
                <a16:creationId xmlns:a16="http://schemas.microsoft.com/office/drawing/2014/main" id="{3AB80022-8B1A-430C-BA38-92A0909084CD}"/>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2505576" y="1167386"/>
            <a:ext cx="7180848" cy="4813445"/>
          </a:xfrm>
          <a:prstGeom prst="rect">
            <a:avLst/>
          </a:prstGeom>
          <a:effectLst>
            <a:outerShdw blurRad="50800" dist="38100" dir="2700000" algn="tl" rotWithShape="0">
              <a:prstClr val="black">
                <a:alpha val="40000"/>
              </a:prstClr>
            </a:outerShdw>
            <a:softEdge rad="12700"/>
          </a:effectLst>
        </p:spPr>
      </p:pic>
    </p:spTree>
    <p:extLst>
      <p:ext uri="{BB962C8B-B14F-4D97-AF65-F5344CB8AC3E}">
        <p14:creationId xmlns:p14="http://schemas.microsoft.com/office/powerpoint/2010/main" val="2413515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7DE20FDA-C715-434C-A3F0-C709B972DAFC}"/>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4" name="CasellaDiTesto 3">
            <a:extLst>
              <a:ext uri="{FF2B5EF4-FFF2-40B4-BE49-F238E27FC236}">
                <a16:creationId xmlns:a16="http://schemas.microsoft.com/office/drawing/2014/main" id="{F4A3A253-E265-491A-A836-42D57D9F8D69}"/>
              </a:ext>
            </a:extLst>
          </p:cNvPr>
          <p:cNvSpPr txBox="1"/>
          <p:nvPr/>
        </p:nvSpPr>
        <p:spPr>
          <a:xfrm>
            <a:off x="4451380" y="5420321"/>
            <a:ext cx="7435819" cy="646331"/>
          </a:xfrm>
          <a:prstGeom prst="rect">
            <a:avLst/>
          </a:prstGeom>
          <a:noFill/>
        </p:spPr>
        <p:txBody>
          <a:bodyPr wrap="square">
            <a:spAutoFit/>
          </a:bodyPr>
          <a:lstStyle/>
          <a:p>
            <a:r>
              <a:rPr lang="it-IT" i="1" dirty="0">
                <a:solidFill>
                  <a:schemeClr val="bg1"/>
                </a:solidFill>
                <a:latin typeface="Arial" panose="020B0604020202020204" pitchFamily="34" charset="0"/>
                <a:cs typeface="Arial" panose="020B0604020202020204" pitchFamily="34" charset="0"/>
              </a:rPr>
              <a:t>Con una piccola periferica esterna, in aggiunta alla relativa </a:t>
            </a:r>
            <a:r>
              <a:rPr lang="it-IT" i="1" dirty="0" err="1">
                <a:solidFill>
                  <a:schemeClr val="bg1"/>
                </a:solidFill>
                <a:latin typeface="Arial" panose="020B0604020202020204" pitchFamily="34" charset="0"/>
                <a:cs typeface="Arial" panose="020B0604020202020204" pitchFamily="34" charset="0"/>
              </a:rPr>
              <a:t>companion</a:t>
            </a:r>
            <a:r>
              <a:rPr lang="it-IT" i="1" dirty="0">
                <a:solidFill>
                  <a:schemeClr val="bg1"/>
                </a:solidFill>
                <a:latin typeface="Arial" panose="020B0604020202020204" pitchFamily="34" charset="0"/>
                <a:cs typeface="Arial" panose="020B0604020202020204" pitchFamily="34" charset="0"/>
              </a:rPr>
              <a:t> app disponibile per smartphone Android (su iOS a breve)</a:t>
            </a:r>
          </a:p>
        </p:txBody>
      </p:sp>
      <p:pic>
        <p:nvPicPr>
          <p:cNvPr id="6" name="Immagine 5">
            <a:extLst>
              <a:ext uri="{FF2B5EF4-FFF2-40B4-BE49-F238E27FC236}">
                <a16:creationId xmlns:a16="http://schemas.microsoft.com/office/drawing/2014/main" id="{A86AE262-6167-4F49-99CB-2E56CD441CF1}"/>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8668833" y="349862"/>
            <a:ext cx="2598197" cy="3802479"/>
          </a:xfrm>
          <a:prstGeom prst="rect">
            <a:avLst/>
          </a:prstGeom>
          <a:effectLst>
            <a:outerShdw blurRad="50800" dist="38100" dir="2700000" algn="tl" rotWithShape="0">
              <a:prstClr val="black">
                <a:alpha val="40000"/>
              </a:prstClr>
            </a:outerShdw>
            <a:softEdge rad="31750"/>
          </a:effectLst>
        </p:spPr>
      </p:pic>
      <p:sp>
        <p:nvSpPr>
          <p:cNvPr id="19" name="Rettangolo con due angoli in diagonale arrotondati 18">
            <a:extLst>
              <a:ext uri="{FF2B5EF4-FFF2-40B4-BE49-F238E27FC236}">
                <a16:creationId xmlns:a16="http://schemas.microsoft.com/office/drawing/2014/main" id="{CCC39899-DDB5-4F5E-9AD9-389E22AF7E67}"/>
              </a:ext>
            </a:extLst>
          </p:cNvPr>
          <p:cNvSpPr/>
          <p:nvPr/>
        </p:nvSpPr>
        <p:spPr>
          <a:xfrm>
            <a:off x="8734014" y="3794071"/>
            <a:ext cx="2497058" cy="369332"/>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EF307EA9-CDFF-48C8-8D30-82E3AA244C17}"/>
              </a:ext>
            </a:extLst>
          </p:cNvPr>
          <p:cNvSpPr txBox="1"/>
          <p:nvPr/>
        </p:nvSpPr>
        <p:spPr>
          <a:xfrm>
            <a:off x="8716359" y="3804058"/>
            <a:ext cx="2502722"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r>
              <a:rPr lang="it-IT">
                <a:solidFill>
                  <a:schemeClr val="bg1"/>
                </a:solidFill>
                <a:latin typeface="Arial" panose="020B0604020202020204" pitchFamily="34" charset="0"/>
                <a:cs typeface="Arial" panose="020B0604020202020204" pitchFamily="34" charset="0"/>
              </a:rPr>
              <a:t>*</a:t>
            </a:r>
            <a:r>
              <a:rPr lang="it-IT" i="1">
                <a:solidFill>
                  <a:schemeClr val="bg1"/>
                </a:solidFill>
                <a:latin typeface="Arial" panose="020B0604020202020204" pitchFamily="34" charset="0"/>
                <a:cs typeface="Arial" panose="020B0604020202020204" pitchFamily="34" charset="0"/>
              </a:rPr>
              <a:t>Design non definitivo</a:t>
            </a:r>
          </a:p>
        </p:txBody>
      </p:sp>
      <p:pic>
        <p:nvPicPr>
          <p:cNvPr id="8" name="Immagine 7" descr="Immagine che contiene testo&#10;&#10;Descrizione generata automaticamente">
            <a:extLst>
              <a:ext uri="{FF2B5EF4-FFF2-40B4-BE49-F238E27FC236}">
                <a16:creationId xmlns:a16="http://schemas.microsoft.com/office/drawing/2014/main" id="{5C795D3A-7CDB-44BF-AF74-46844F83EC70}"/>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40099" y="1266525"/>
            <a:ext cx="2408903" cy="5085462"/>
          </a:xfrm>
          <a:prstGeom prst="rect">
            <a:avLst/>
          </a:prstGeom>
          <a:effectLst>
            <a:outerShdw blurRad="50800" dist="38100" dir="2700000" algn="tl" rotWithShape="0">
              <a:prstClr val="black">
                <a:alpha val="40000"/>
              </a:prstClr>
            </a:outerShdw>
          </a:effectLst>
        </p:spPr>
      </p:pic>
      <p:sp>
        <p:nvSpPr>
          <p:cNvPr id="2" name="Rettangolo 1">
            <a:extLst>
              <a:ext uri="{FF2B5EF4-FFF2-40B4-BE49-F238E27FC236}">
                <a16:creationId xmlns:a16="http://schemas.microsoft.com/office/drawing/2014/main" id="{90D633ED-A933-440B-835B-3E92D54709F6}"/>
              </a:ext>
            </a:extLst>
          </p:cNvPr>
          <p:cNvSpPr/>
          <p:nvPr/>
        </p:nvSpPr>
        <p:spPr>
          <a:xfrm>
            <a:off x="3792510" y="1997965"/>
            <a:ext cx="3656697" cy="2638725"/>
          </a:xfrm>
          <a:prstGeom prst="rect">
            <a:avLst/>
          </a:prstGeom>
          <a:noFill/>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it-IT"/>
          </a:p>
        </p:txBody>
      </p:sp>
      <p:sp>
        <p:nvSpPr>
          <p:cNvPr id="11" name="Rettangolo 10">
            <a:extLst>
              <a:ext uri="{FF2B5EF4-FFF2-40B4-BE49-F238E27FC236}">
                <a16:creationId xmlns:a16="http://schemas.microsoft.com/office/drawing/2014/main" id="{05C177AE-9FFF-4742-A088-766315BD54FC}"/>
              </a:ext>
            </a:extLst>
          </p:cNvPr>
          <p:cNvSpPr/>
          <p:nvPr/>
        </p:nvSpPr>
        <p:spPr>
          <a:xfrm>
            <a:off x="749427" y="2759965"/>
            <a:ext cx="2219916" cy="1644887"/>
          </a:xfrm>
          <a:prstGeom prst="rect">
            <a:avLst/>
          </a:prstGeom>
          <a:noFill/>
          <a:ln w="9525" cap="flat" cmpd="sng" algn="ctr">
            <a:solidFill>
              <a:schemeClr val="dk1"/>
            </a:solidFill>
            <a:prstDash val="lg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it-IT"/>
          </a:p>
        </p:txBody>
      </p:sp>
      <p:cxnSp>
        <p:nvCxnSpPr>
          <p:cNvPr id="12" name="Connettore diritto 11">
            <a:extLst>
              <a:ext uri="{FF2B5EF4-FFF2-40B4-BE49-F238E27FC236}">
                <a16:creationId xmlns:a16="http://schemas.microsoft.com/office/drawing/2014/main" id="{AA4C56F7-143E-44E1-AEAB-E68E2FBEB78B}"/>
              </a:ext>
            </a:extLst>
          </p:cNvPr>
          <p:cNvCxnSpPr/>
          <p:nvPr/>
        </p:nvCxnSpPr>
        <p:spPr>
          <a:xfrm flipV="1">
            <a:off x="749427" y="1997965"/>
            <a:ext cx="3043083" cy="762000"/>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14" name="Connettore diritto 13">
            <a:extLst>
              <a:ext uri="{FF2B5EF4-FFF2-40B4-BE49-F238E27FC236}">
                <a16:creationId xmlns:a16="http://schemas.microsoft.com/office/drawing/2014/main" id="{284608BB-0B52-4858-9E5A-B2CE733384BD}"/>
              </a:ext>
            </a:extLst>
          </p:cNvPr>
          <p:cNvCxnSpPr/>
          <p:nvPr/>
        </p:nvCxnSpPr>
        <p:spPr>
          <a:xfrm>
            <a:off x="749427" y="4404852"/>
            <a:ext cx="3043083" cy="231838"/>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16" name="Connettore diritto 15">
            <a:extLst>
              <a:ext uri="{FF2B5EF4-FFF2-40B4-BE49-F238E27FC236}">
                <a16:creationId xmlns:a16="http://schemas.microsoft.com/office/drawing/2014/main" id="{011735D5-3E28-4A75-8B88-249B1191F2EF}"/>
              </a:ext>
            </a:extLst>
          </p:cNvPr>
          <p:cNvCxnSpPr/>
          <p:nvPr/>
        </p:nvCxnSpPr>
        <p:spPr>
          <a:xfrm flipV="1">
            <a:off x="2969343" y="1997965"/>
            <a:ext cx="4479864" cy="762000"/>
          </a:xfrm>
          <a:prstGeom prst="line">
            <a:avLst/>
          </a:prstGeom>
          <a:ln>
            <a:prstDash val="lgDash"/>
          </a:ln>
        </p:spPr>
        <p:style>
          <a:lnRef idx="1">
            <a:schemeClr val="dk1"/>
          </a:lnRef>
          <a:fillRef idx="0">
            <a:schemeClr val="dk1"/>
          </a:fillRef>
          <a:effectRef idx="0">
            <a:schemeClr val="dk1"/>
          </a:effectRef>
          <a:fontRef idx="minor">
            <a:schemeClr val="tx1"/>
          </a:fontRef>
        </p:style>
      </p:cxnSp>
      <p:cxnSp>
        <p:nvCxnSpPr>
          <p:cNvPr id="18" name="Connettore diritto 17">
            <a:extLst>
              <a:ext uri="{FF2B5EF4-FFF2-40B4-BE49-F238E27FC236}">
                <a16:creationId xmlns:a16="http://schemas.microsoft.com/office/drawing/2014/main" id="{FEE67A70-F71D-49EB-98C1-0532373BF848}"/>
              </a:ext>
            </a:extLst>
          </p:cNvPr>
          <p:cNvCxnSpPr/>
          <p:nvPr/>
        </p:nvCxnSpPr>
        <p:spPr>
          <a:xfrm>
            <a:off x="2969343" y="4404852"/>
            <a:ext cx="4479864" cy="231838"/>
          </a:xfrm>
          <a:prstGeom prst="line">
            <a:avLst/>
          </a:prstGeom>
          <a:ln>
            <a:prstDash val="lgDash"/>
          </a:ln>
        </p:spPr>
        <p:style>
          <a:lnRef idx="1">
            <a:schemeClr val="dk1"/>
          </a:lnRef>
          <a:fillRef idx="0">
            <a:schemeClr val="dk1"/>
          </a:fillRef>
          <a:effectRef idx="0">
            <a:schemeClr val="dk1"/>
          </a:effectRef>
          <a:fontRef idx="minor">
            <a:schemeClr val="tx1"/>
          </a:fontRef>
        </p:style>
      </p:cxnSp>
      <p:pic>
        <p:nvPicPr>
          <p:cNvPr id="9" name="Immagine 8" descr="Immagine che contiene testo&#10;&#10;Descrizione generata automaticamente">
            <a:extLst>
              <a:ext uri="{FF2B5EF4-FFF2-40B4-BE49-F238E27FC236}">
                <a16:creationId xmlns:a16="http://schemas.microsoft.com/office/drawing/2014/main" id="{AE2ADA32-BA12-4A08-AA17-9EFF93B9C9F6}"/>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3802866" y="1994107"/>
            <a:ext cx="3656697" cy="2638725"/>
          </a:xfrm>
          <a:prstGeom prst="rect">
            <a:avLst/>
          </a:prstGeom>
          <a:effectLst>
            <a:softEdge rad="63500"/>
          </a:effectLst>
        </p:spPr>
      </p:pic>
      <p:sp>
        <p:nvSpPr>
          <p:cNvPr id="15" name="Rettangolo con due angoli in diagonale arrotondati 14">
            <a:extLst>
              <a:ext uri="{FF2B5EF4-FFF2-40B4-BE49-F238E27FC236}">
                <a16:creationId xmlns:a16="http://schemas.microsoft.com/office/drawing/2014/main" id="{C4C21073-78A3-4E71-B29D-4A103DEDDA4A}"/>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17" name="CasellaDiTesto 16">
            <a:extLst>
              <a:ext uri="{FF2B5EF4-FFF2-40B4-BE49-F238E27FC236}">
                <a16:creationId xmlns:a16="http://schemas.microsoft.com/office/drawing/2014/main" id="{7C1B7C22-9253-4D78-B100-D71DAC748471}"/>
              </a:ext>
            </a:extLst>
          </p:cNvPr>
          <p:cNvSpPr txBox="1"/>
          <p:nvPr/>
        </p:nvSpPr>
        <p:spPr>
          <a:xfrm>
            <a:off x="735727" y="399032"/>
            <a:ext cx="2408903"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Come funziona?</a:t>
            </a:r>
          </a:p>
        </p:txBody>
      </p:sp>
    </p:spTree>
    <p:extLst>
      <p:ext uri="{BB962C8B-B14F-4D97-AF65-F5344CB8AC3E}">
        <p14:creationId xmlns:p14="http://schemas.microsoft.com/office/powerpoint/2010/main" val="1147772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par>
                                <p:cTn id="33" presetID="10"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1000"/>
                                        <p:tgtEl>
                                          <p:spTgt spid="7"/>
                                        </p:tgtEl>
                                      </p:cBhvr>
                                    </p:animEffect>
                                    <p:anim calcmode="lin" valueType="num">
                                      <p:cBhvr>
                                        <p:cTn id="46" dur="1000" fill="hold"/>
                                        <p:tgtEl>
                                          <p:spTgt spid="7"/>
                                        </p:tgtEl>
                                        <p:attrNameLst>
                                          <p:attrName>ppt_x</p:attrName>
                                        </p:attrNameLst>
                                      </p:cBhvr>
                                      <p:tavLst>
                                        <p:tav tm="0">
                                          <p:val>
                                            <p:strVal val="#ppt_x"/>
                                          </p:val>
                                        </p:tav>
                                        <p:tav tm="100000">
                                          <p:val>
                                            <p:strVal val="#ppt_x"/>
                                          </p:val>
                                        </p:tav>
                                      </p:tavLst>
                                    </p:anim>
                                    <p:anim calcmode="lin" valueType="num">
                                      <p:cBhvr>
                                        <p:cTn id="47" dur="1000" fill="hold"/>
                                        <p:tgtEl>
                                          <p:spTgt spid="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1000"/>
                                        <p:tgtEl>
                                          <p:spTgt spid="19"/>
                                        </p:tgtEl>
                                      </p:cBhvr>
                                    </p:animEffect>
                                    <p:anim calcmode="lin" valueType="num">
                                      <p:cBhvr>
                                        <p:cTn id="51" dur="1000" fill="hold"/>
                                        <p:tgtEl>
                                          <p:spTgt spid="19"/>
                                        </p:tgtEl>
                                        <p:attrNameLst>
                                          <p:attrName>ppt_x</p:attrName>
                                        </p:attrNameLst>
                                      </p:cBhvr>
                                      <p:tavLst>
                                        <p:tav tm="0">
                                          <p:val>
                                            <p:strVal val="#ppt_x"/>
                                          </p:val>
                                        </p:tav>
                                        <p:tav tm="100000">
                                          <p:val>
                                            <p:strVal val="#ppt_x"/>
                                          </p:val>
                                        </p:tav>
                                      </p:tavLst>
                                    </p:anim>
                                    <p:anim calcmode="lin" valueType="num">
                                      <p:cBhvr>
                                        <p:cTn id="52" dur="1000" fill="hold"/>
                                        <p:tgtEl>
                                          <p:spTgt spid="19"/>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fade">
                                      <p:cBhvr>
                                        <p:cTn id="55" dur="1000"/>
                                        <p:tgtEl>
                                          <p:spTgt spid="4"/>
                                        </p:tgtEl>
                                      </p:cBhvr>
                                    </p:animEffect>
                                    <p:anim calcmode="lin" valueType="num">
                                      <p:cBhvr>
                                        <p:cTn id="56" dur="1000" fill="hold"/>
                                        <p:tgtEl>
                                          <p:spTgt spid="4"/>
                                        </p:tgtEl>
                                        <p:attrNameLst>
                                          <p:attrName>ppt_x</p:attrName>
                                        </p:attrNameLst>
                                      </p:cBhvr>
                                      <p:tavLst>
                                        <p:tav tm="0">
                                          <p:val>
                                            <p:strVal val="#ppt_x"/>
                                          </p:val>
                                        </p:tav>
                                        <p:tav tm="100000">
                                          <p:val>
                                            <p:strVal val="#ppt_x"/>
                                          </p:val>
                                        </p:tav>
                                      </p:tavLst>
                                    </p:anim>
                                    <p:anim calcmode="lin" valueType="num">
                                      <p:cBhvr>
                                        <p:cTn id="5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9" grpId="0" animBg="1"/>
      <p:bldP spid="7" grpId="0" animBg="1"/>
      <p:bldP spid="2" grpId="0" animBg="1"/>
      <p:bldP spid="11" grpId="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90042E2D-B127-4458-846A-83FE7BFE623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pic>
        <p:nvPicPr>
          <p:cNvPr id="4" name="Immagine 3" descr="Immagine che contiene mappa&#10;&#10;Descrizione generata automaticamente">
            <a:extLst>
              <a:ext uri="{FF2B5EF4-FFF2-40B4-BE49-F238E27FC236}">
                <a16:creationId xmlns:a16="http://schemas.microsoft.com/office/drawing/2014/main" id="{B1AE9A97-687C-48C8-928D-2BEBA99481C9}"/>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823210" y="590318"/>
            <a:ext cx="2284448" cy="4822723"/>
          </a:xfrm>
          <a:prstGeom prst="rect">
            <a:avLst/>
          </a:prstGeom>
          <a:effectLst>
            <a:softEdge rad="12700"/>
          </a:effectLst>
        </p:spPr>
      </p:pic>
      <p:sp>
        <p:nvSpPr>
          <p:cNvPr id="9" name="Rettangolo con due angoli in diagonale arrotondati 8">
            <a:extLst>
              <a:ext uri="{FF2B5EF4-FFF2-40B4-BE49-F238E27FC236}">
                <a16:creationId xmlns:a16="http://schemas.microsoft.com/office/drawing/2014/main" id="{21F2F933-7F4C-4DB9-8310-13E9B7B14066}"/>
              </a:ext>
            </a:extLst>
          </p:cNvPr>
          <p:cNvSpPr/>
          <p:nvPr/>
        </p:nvSpPr>
        <p:spPr>
          <a:xfrm>
            <a:off x="1823211" y="5472416"/>
            <a:ext cx="2284448"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BAEC3673-B156-4960-AE91-07F56A4CCF7A}"/>
              </a:ext>
            </a:extLst>
          </p:cNvPr>
          <p:cNvSpPr txBox="1"/>
          <p:nvPr/>
        </p:nvSpPr>
        <p:spPr>
          <a:xfrm>
            <a:off x="2078516" y="5596270"/>
            <a:ext cx="1788461"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Monitoraggio</a:t>
            </a:r>
          </a:p>
        </p:txBody>
      </p:sp>
      <p:pic>
        <p:nvPicPr>
          <p:cNvPr id="6" name="Immagine 5" descr="Immagine che contiene mappa&#10;&#10;Descrizione generata automaticamente">
            <a:extLst>
              <a:ext uri="{FF2B5EF4-FFF2-40B4-BE49-F238E27FC236}">
                <a16:creationId xmlns:a16="http://schemas.microsoft.com/office/drawing/2014/main" id="{ABA93646-8302-49DC-A656-BF1E17D99904}"/>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899210" y="1307429"/>
            <a:ext cx="2214273" cy="4658173"/>
          </a:xfrm>
          <a:prstGeom prst="rect">
            <a:avLst/>
          </a:prstGeom>
          <a:effectLst>
            <a:softEdge rad="12700"/>
          </a:effectLst>
        </p:spPr>
      </p:pic>
      <p:sp>
        <p:nvSpPr>
          <p:cNvPr id="10" name="Rettangolo con due angoli in diagonale arrotondati 9">
            <a:extLst>
              <a:ext uri="{FF2B5EF4-FFF2-40B4-BE49-F238E27FC236}">
                <a16:creationId xmlns:a16="http://schemas.microsoft.com/office/drawing/2014/main" id="{47D7B818-35BE-4416-8EA3-5BB274DBB06D}"/>
              </a:ext>
            </a:extLst>
          </p:cNvPr>
          <p:cNvSpPr/>
          <p:nvPr/>
        </p:nvSpPr>
        <p:spPr>
          <a:xfrm>
            <a:off x="7899211" y="593628"/>
            <a:ext cx="2214273"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ECCB151E-C599-4C99-B394-2C6ACF6FF006}"/>
              </a:ext>
            </a:extLst>
          </p:cNvPr>
          <p:cNvSpPr txBox="1"/>
          <p:nvPr/>
        </p:nvSpPr>
        <p:spPr>
          <a:xfrm>
            <a:off x="8273842" y="723594"/>
            <a:ext cx="1302777" cy="369332"/>
          </a:xfrm>
          <a:prstGeom prst="rect">
            <a:avLst/>
          </a:prstGeom>
          <a:noFill/>
        </p:spPr>
        <p:txBody>
          <a:bodyPr wrap="square">
            <a:spAutoFit/>
          </a:bodyPr>
          <a:lstStyle/>
          <a:p>
            <a:pPr algn="just"/>
            <a:r>
              <a:rPr lang="it-IT" b="1">
                <a:latin typeface="Arial" panose="020B0604020202020204" pitchFamily="34" charset="0"/>
                <a:cs typeface="Arial" panose="020B0604020202020204" pitchFamily="34" charset="0"/>
              </a:rPr>
              <a:t>Previsioni</a:t>
            </a:r>
          </a:p>
        </p:txBody>
      </p:sp>
    </p:spTree>
    <p:extLst>
      <p:ext uri="{BB962C8B-B14F-4D97-AF65-F5344CB8AC3E}">
        <p14:creationId xmlns:p14="http://schemas.microsoft.com/office/powerpoint/2010/main" val="238892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1000" fill="hold"/>
                                        <p:tgtEl>
                                          <p:spTgt spid="9"/>
                                        </p:tgtEl>
                                        <p:attrNameLst>
                                          <p:attrName>ppt_x</p:attrName>
                                        </p:attrNameLst>
                                      </p:cBhvr>
                                      <p:tavLst>
                                        <p:tav tm="0">
                                          <p:val>
                                            <p:strVal val="#ppt_x"/>
                                          </p:val>
                                        </p:tav>
                                        <p:tav tm="100000">
                                          <p:val>
                                            <p:strVal val="#ppt_x"/>
                                          </p:val>
                                        </p:tav>
                                      </p:tavLst>
                                    </p:anim>
                                    <p:anim calcmode="lin" valueType="num">
                                      <p:cBhvr additive="base">
                                        <p:cTn id="1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1000" fill="hold"/>
                                        <p:tgtEl>
                                          <p:spTgt spid="10"/>
                                        </p:tgtEl>
                                        <p:attrNameLst>
                                          <p:attrName>ppt_x</p:attrName>
                                        </p:attrNameLst>
                                      </p:cBhvr>
                                      <p:tavLst>
                                        <p:tav tm="0">
                                          <p:val>
                                            <p:strVal val="#ppt_x"/>
                                          </p:val>
                                        </p:tav>
                                        <p:tav tm="100000">
                                          <p:val>
                                            <p:strVal val="#ppt_x"/>
                                          </p:val>
                                        </p:tav>
                                      </p:tavLst>
                                    </p:anim>
                                    <p:anim calcmode="lin" valueType="num">
                                      <p:cBhvr additive="base">
                                        <p:cTn id="34"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 grpId="0"/>
      <p:bldP spid="10" grpId="0" animBg="1"/>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CFDF59-2E7A-4632-83AF-2F6AF8221DA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10"/>
            <a:ext cx="1219200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5" name="Rettangolo con due angoli in diagonale arrotondati 4">
            <a:extLst>
              <a:ext uri="{FF2B5EF4-FFF2-40B4-BE49-F238E27FC236}">
                <a16:creationId xmlns:a16="http://schemas.microsoft.com/office/drawing/2014/main" id="{B22B225E-7742-4CA5-95C5-664C38BA4907}"/>
              </a:ext>
            </a:extLst>
          </p:cNvPr>
          <p:cNvSpPr/>
          <p:nvPr/>
        </p:nvSpPr>
        <p:spPr>
          <a:xfrm>
            <a:off x="735727" y="269066"/>
            <a:ext cx="3618271" cy="629264"/>
          </a:xfrm>
          <a:prstGeom prst="round2Diag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53E6ED99-E31B-48AC-BDD4-8FB1071FB80E}"/>
              </a:ext>
            </a:extLst>
          </p:cNvPr>
          <p:cNvSpPr txBox="1"/>
          <p:nvPr/>
        </p:nvSpPr>
        <p:spPr>
          <a:xfrm>
            <a:off x="735727" y="399032"/>
            <a:ext cx="3837678" cy="369332"/>
          </a:xfrm>
          <a:prstGeom prst="rect">
            <a:avLst/>
          </a:prstGeom>
          <a:noFill/>
        </p:spPr>
        <p:txBody>
          <a:bodyPr wrap="square">
            <a:spAutoFit/>
          </a:bodyPr>
          <a:lstStyle/>
          <a:p>
            <a:r>
              <a:rPr lang="it-IT" b="1">
                <a:latin typeface="Arial" panose="020B0604020202020204" pitchFamily="34" charset="0"/>
                <a:cs typeface="Arial" panose="020B0604020202020204" pitchFamily="34" charset="0"/>
              </a:rPr>
              <a:t>Feedback utenti</a:t>
            </a:r>
          </a:p>
        </p:txBody>
      </p:sp>
      <p:pic>
        <p:nvPicPr>
          <p:cNvPr id="3" name="Immagine 2" descr="Immagine che contiene testo&#10;&#10;Descrizione generata automaticamente">
            <a:extLst>
              <a:ext uri="{FF2B5EF4-FFF2-40B4-BE49-F238E27FC236}">
                <a16:creationId xmlns:a16="http://schemas.microsoft.com/office/drawing/2014/main" id="{4E18E7BD-DE39-466B-A241-0C621B6C6172}"/>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t="4041"/>
          <a:stretch/>
        </p:blipFill>
        <p:spPr>
          <a:xfrm>
            <a:off x="1360633" y="1167386"/>
            <a:ext cx="2368457" cy="5000036"/>
          </a:xfrm>
          <a:prstGeom prst="rect">
            <a:avLst/>
          </a:prstGeom>
        </p:spPr>
      </p:pic>
      <p:sp>
        <p:nvSpPr>
          <p:cNvPr id="8" name="CasellaDiTesto 7">
            <a:extLst>
              <a:ext uri="{FF2B5EF4-FFF2-40B4-BE49-F238E27FC236}">
                <a16:creationId xmlns:a16="http://schemas.microsoft.com/office/drawing/2014/main" id="{6A6B6675-0050-4D9C-AF3E-E997D18CE9D5}"/>
              </a:ext>
            </a:extLst>
          </p:cNvPr>
          <p:cNvSpPr txBox="1"/>
          <p:nvPr/>
        </p:nvSpPr>
        <p:spPr>
          <a:xfrm>
            <a:off x="1421102" y="6219602"/>
            <a:ext cx="2247517" cy="369332"/>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Feedback positivo</a:t>
            </a:r>
          </a:p>
        </p:txBody>
      </p:sp>
      <p:pic>
        <p:nvPicPr>
          <p:cNvPr id="9" name="Immagine 8" descr="Immagine che contiene testo&#10;&#10;Descrizione generata automaticamente">
            <a:extLst>
              <a:ext uri="{FF2B5EF4-FFF2-40B4-BE49-F238E27FC236}">
                <a16:creationId xmlns:a16="http://schemas.microsoft.com/office/drawing/2014/main" id="{F7942B2A-459A-4ACC-8EF3-77665D04F854}"/>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t="3924"/>
          <a:stretch/>
        </p:blipFill>
        <p:spPr>
          <a:xfrm>
            <a:off x="4859495" y="1167386"/>
            <a:ext cx="2365554" cy="5000036"/>
          </a:xfrm>
          <a:prstGeom prst="rect">
            <a:avLst/>
          </a:prstGeom>
        </p:spPr>
      </p:pic>
      <p:sp>
        <p:nvSpPr>
          <p:cNvPr id="10" name="CasellaDiTesto 9">
            <a:extLst>
              <a:ext uri="{FF2B5EF4-FFF2-40B4-BE49-F238E27FC236}">
                <a16:creationId xmlns:a16="http://schemas.microsoft.com/office/drawing/2014/main" id="{FF8CC260-8048-454B-88C8-2FCD02A89A70}"/>
              </a:ext>
            </a:extLst>
          </p:cNvPr>
          <p:cNvSpPr txBox="1"/>
          <p:nvPr/>
        </p:nvSpPr>
        <p:spPr>
          <a:xfrm>
            <a:off x="4918513" y="6219602"/>
            <a:ext cx="2247517" cy="369332"/>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Feedback neutrale</a:t>
            </a:r>
          </a:p>
        </p:txBody>
      </p:sp>
      <p:pic>
        <p:nvPicPr>
          <p:cNvPr id="12" name="Immagine 11" descr="Immagine che contiene testo&#10;&#10;Descrizione generata automaticamente">
            <a:extLst>
              <a:ext uri="{FF2B5EF4-FFF2-40B4-BE49-F238E27FC236}">
                <a16:creationId xmlns:a16="http://schemas.microsoft.com/office/drawing/2014/main" id="{9A9963C8-B3FC-4DD4-A829-451EEBCD0B26}"/>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t="3924"/>
          <a:stretch/>
        </p:blipFill>
        <p:spPr>
          <a:xfrm>
            <a:off x="8474943" y="1167387"/>
            <a:ext cx="2365554" cy="5000036"/>
          </a:xfrm>
          <a:prstGeom prst="rect">
            <a:avLst/>
          </a:prstGeom>
        </p:spPr>
      </p:pic>
      <p:sp>
        <p:nvSpPr>
          <p:cNvPr id="13" name="CasellaDiTesto 12">
            <a:extLst>
              <a:ext uri="{FF2B5EF4-FFF2-40B4-BE49-F238E27FC236}">
                <a16:creationId xmlns:a16="http://schemas.microsoft.com/office/drawing/2014/main" id="{5F644B2F-B3F9-4469-8EC4-EF4F50254E27}"/>
              </a:ext>
            </a:extLst>
          </p:cNvPr>
          <p:cNvSpPr txBox="1"/>
          <p:nvPr/>
        </p:nvSpPr>
        <p:spPr>
          <a:xfrm>
            <a:off x="8555257" y="6219602"/>
            <a:ext cx="2247517" cy="369332"/>
          </a:xfrm>
          <a:prstGeom prst="rect">
            <a:avLst/>
          </a:prstGeom>
          <a:noFill/>
        </p:spPr>
        <p:txBody>
          <a:bodyPr wrap="square">
            <a:spAutoFit/>
          </a:bodyPr>
          <a:lstStyle/>
          <a:p>
            <a:pPr algn="just"/>
            <a:r>
              <a:rPr lang="it-IT" b="1" i="1">
                <a:solidFill>
                  <a:schemeClr val="bg1"/>
                </a:solidFill>
                <a:latin typeface="Arial" panose="020B0604020202020204" pitchFamily="34" charset="0"/>
                <a:cs typeface="Arial" panose="020B0604020202020204" pitchFamily="34" charset="0"/>
              </a:rPr>
              <a:t>Feedback negativo</a:t>
            </a:r>
          </a:p>
        </p:txBody>
      </p:sp>
    </p:spTree>
    <p:extLst>
      <p:ext uri="{BB962C8B-B14F-4D97-AF65-F5344CB8AC3E}">
        <p14:creationId xmlns:p14="http://schemas.microsoft.com/office/powerpoint/2010/main" val="253159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ppt_x</p:attrName>
                                        </p:attrNameLst>
                                      </p:cBhvr>
                                      <p:tavLst>
                                        <p:tav tm="0">
                                          <p:val>
                                            <p:strVal val="#ppt_x"/>
                                          </p:val>
                                        </p:tav>
                                        <p:tav tm="100000">
                                          <p:val>
                                            <p:strVal val="#ppt_x"/>
                                          </p:val>
                                        </p:tav>
                                      </p:tavLst>
                                    </p:anim>
                                    <p:anim calcmode="lin" valueType="num">
                                      <p:cBhvr>
                                        <p:cTn id="29" dur="1000" fill="hold"/>
                                        <p:tgtEl>
                                          <p:spTgt spid="13"/>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3" grpId="0"/>
    </p:bldLst>
  </p:timing>
</p:sld>
</file>

<file path=ppt/theme/theme1.xml><?xml version="1.0" encoding="utf-8"?>
<a:theme xmlns:a="http://schemas.openxmlformats.org/drawingml/2006/main" name="3DFloatVTI">
  <a:themeElements>
    <a:clrScheme name="AnalogousFromRegularSeedLeftStep">
      <a:dk1>
        <a:srgbClr val="000000"/>
      </a:dk1>
      <a:lt1>
        <a:srgbClr val="FFFFFF"/>
      </a:lt1>
      <a:dk2>
        <a:srgbClr val="1B2C30"/>
      </a:dk2>
      <a:lt2>
        <a:srgbClr val="F2F3F0"/>
      </a:lt2>
      <a:accent1>
        <a:srgbClr val="8B40D0"/>
      </a:accent1>
      <a:accent2>
        <a:srgbClr val="5042C4"/>
      </a:accent2>
      <a:accent3>
        <a:srgbClr val="406CD0"/>
      </a:accent3>
      <a:accent4>
        <a:srgbClr val="2E96BE"/>
      </a:accent4>
      <a:accent5>
        <a:srgbClr val="3BC0AD"/>
      </a:accent5>
      <a:accent6>
        <a:srgbClr val="2EBE6E"/>
      </a:accent6>
      <a:hlink>
        <a:srgbClr val="649A33"/>
      </a:hlink>
      <a:folHlink>
        <a:srgbClr val="7F7F7F"/>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1667</Words>
  <Application>Microsoft Office PowerPoint</Application>
  <PresentationFormat>Widescreen</PresentationFormat>
  <Paragraphs>204</Paragraphs>
  <Slides>34</Slides>
  <Notes>20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34</vt:i4>
      </vt:variant>
    </vt:vector>
  </HeadingPairs>
  <TitlesOfParts>
    <vt:vector size="40" baseType="lpstr">
      <vt:lpstr>Comic Sans MS</vt:lpstr>
      <vt:lpstr>Arial</vt:lpstr>
      <vt:lpstr>Sitka Heading</vt:lpstr>
      <vt:lpstr>Calibri</vt:lpstr>
      <vt:lpstr>Source Sans Pro</vt:lpstr>
      <vt:lpstr>3DFloatVTI</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summary presentation</dc:title>
  <dc:creator>Antonio Solida</dc:creator>
  <cp:lastModifiedBy>DAVIDE PALMA</cp:lastModifiedBy>
  <cp:revision>2</cp:revision>
  <dcterms:created xsi:type="dcterms:W3CDTF">2023-01-15T14:13:00Z</dcterms:created>
  <dcterms:modified xsi:type="dcterms:W3CDTF">2023-01-26T15:26:48Z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2020-03-13T04:15:13Z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4ddf67fa-94c4-4d54-a3db-00003dcf17f4</vt:lpwstr>
  </property>
  <property fmtid="{D5CDD505-2E9C-101B-9397-08002B2CF9AE}" pid="8" name="MSIP_Label_f42aa342-8706-4288-bd11-ebb85995028c_ContentBits">
    <vt:lpwstr>0</vt:lpwstr>
  </property>
</Properties>
</file>